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51" r:id="rId2"/>
  </p:sldMasterIdLst>
  <p:notesMasterIdLst>
    <p:notesMasterId r:id="rId2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6858000" type="screen4x3"/>
  <p:notesSz cx="6797675" cy="99266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j0+8EY+iYaTYyFXx91jre1kUX2O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1380" y="6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customschemas.google.com/relationships/presentationmetadata" Target="metadata"/><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33150" y="744475"/>
            <a:ext cx="4532000" cy="37224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50" y="4715125"/>
            <a:ext cx="5438125" cy="4466975"/>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301275bba3b_0_5: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0" name="Google Shape;80;g301275bba3b_0_5:notes"/>
          <p:cNvSpPr txBox="1">
            <a:spLocks noGrp="1"/>
          </p:cNvSpPr>
          <p:nvPr>
            <p:ph type="body" idx="1"/>
          </p:nvPr>
        </p:nvSpPr>
        <p:spPr>
          <a:xfrm>
            <a:off x="679450" y="4714875"/>
            <a:ext cx="5438700" cy="4467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1" name="Google Shape;81;g301275bba3b_0_5:notes"/>
          <p:cNvSpPr txBox="1">
            <a:spLocks noGrp="1"/>
          </p:cNvSpPr>
          <p:nvPr>
            <p:ph type="sldNum" idx="12"/>
          </p:nvPr>
        </p:nvSpPr>
        <p:spPr>
          <a:xfrm>
            <a:off x="3849688" y="9428163"/>
            <a:ext cx="2946300" cy="496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01275bba3b_0_94: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 name="Google Shape;89;g301275bba3b_0_94:notes"/>
          <p:cNvSpPr txBox="1">
            <a:spLocks noGrp="1"/>
          </p:cNvSpPr>
          <p:nvPr>
            <p:ph type="body" idx="1"/>
          </p:nvPr>
        </p:nvSpPr>
        <p:spPr>
          <a:xfrm>
            <a:off x="679450" y="4714875"/>
            <a:ext cx="5438700" cy="4467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0" name="Google Shape;90;g301275bba3b_0_94:notes"/>
          <p:cNvSpPr txBox="1">
            <a:spLocks noGrp="1"/>
          </p:cNvSpPr>
          <p:nvPr>
            <p:ph type="sldNum" idx="12"/>
          </p:nvPr>
        </p:nvSpPr>
        <p:spPr>
          <a:xfrm>
            <a:off x="3849688" y="9428163"/>
            <a:ext cx="2946300" cy="496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1:notes"/>
          <p:cNvSpPr txBox="1">
            <a:spLocks noGrp="1"/>
          </p:cNvSpPr>
          <p:nvPr>
            <p:ph type="body" idx="1"/>
          </p:nvPr>
        </p:nvSpPr>
        <p:spPr>
          <a:xfrm>
            <a:off x="679750" y="4715125"/>
            <a:ext cx="5438125" cy="44669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7" name="Google Shape;97;p1: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2:notes"/>
          <p:cNvSpPr txBox="1">
            <a:spLocks noGrp="1"/>
          </p:cNvSpPr>
          <p:nvPr>
            <p:ph type="body" idx="1"/>
          </p:nvPr>
        </p:nvSpPr>
        <p:spPr>
          <a:xfrm>
            <a:off x="679750" y="4715125"/>
            <a:ext cx="5438125" cy="44669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4" name="Google Shape;104;p2: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3:notes"/>
          <p:cNvSpPr txBox="1">
            <a:spLocks noGrp="1"/>
          </p:cNvSpPr>
          <p:nvPr>
            <p:ph type="body" idx="1"/>
          </p:nvPr>
        </p:nvSpPr>
        <p:spPr>
          <a:xfrm>
            <a:off x="679750" y="4715125"/>
            <a:ext cx="5438125" cy="44669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3" name="Google Shape;123;p3: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4:notes"/>
          <p:cNvSpPr txBox="1">
            <a:spLocks noGrp="1"/>
          </p:cNvSpPr>
          <p:nvPr>
            <p:ph type="body" idx="1"/>
          </p:nvPr>
        </p:nvSpPr>
        <p:spPr>
          <a:xfrm>
            <a:off x="679750" y="4715125"/>
            <a:ext cx="5438125" cy="44669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0" name="Google Shape;130;p4: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5:notes"/>
          <p:cNvSpPr txBox="1">
            <a:spLocks noGrp="1"/>
          </p:cNvSpPr>
          <p:nvPr>
            <p:ph type="body" idx="1"/>
          </p:nvPr>
        </p:nvSpPr>
        <p:spPr>
          <a:xfrm>
            <a:off x="679750" y="4715125"/>
            <a:ext cx="5438125" cy="44669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7" name="Google Shape;137;p5: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2fe0547342c_0_6: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4" name="Google Shape;144;g2fe0547342c_0_6:notes"/>
          <p:cNvSpPr txBox="1">
            <a:spLocks noGrp="1"/>
          </p:cNvSpPr>
          <p:nvPr>
            <p:ph type="body" idx="1"/>
          </p:nvPr>
        </p:nvSpPr>
        <p:spPr>
          <a:xfrm>
            <a:off x="679768" y="4715147"/>
            <a:ext cx="5438100" cy="4467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6:notes"/>
          <p:cNvSpPr txBox="1">
            <a:spLocks noGrp="1"/>
          </p:cNvSpPr>
          <p:nvPr>
            <p:ph type="body" idx="1"/>
          </p:nvPr>
        </p:nvSpPr>
        <p:spPr>
          <a:xfrm>
            <a:off x="679750" y="4715125"/>
            <a:ext cx="5438125" cy="44669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1" name="Google Shape;151;p6: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7:notes"/>
          <p:cNvSpPr txBox="1">
            <a:spLocks noGrp="1"/>
          </p:cNvSpPr>
          <p:nvPr>
            <p:ph type="body" idx="1"/>
          </p:nvPr>
        </p:nvSpPr>
        <p:spPr>
          <a:xfrm>
            <a:off x="679750" y="4715125"/>
            <a:ext cx="5438125" cy="44669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8" name="Google Shape;158;p7: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8:notes"/>
          <p:cNvSpPr txBox="1">
            <a:spLocks noGrp="1"/>
          </p:cNvSpPr>
          <p:nvPr>
            <p:ph type="body" idx="1"/>
          </p:nvPr>
        </p:nvSpPr>
        <p:spPr>
          <a:xfrm>
            <a:off x="679750" y="4715125"/>
            <a:ext cx="5438125" cy="44669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5" name="Google Shape;165;p8: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9:notes"/>
          <p:cNvSpPr txBox="1">
            <a:spLocks noGrp="1"/>
          </p:cNvSpPr>
          <p:nvPr>
            <p:ph type="body" idx="1"/>
          </p:nvPr>
        </p:nvSpPr>
        <p:spPr>
          <a:xfrm>
            <a:off x="679750" y="4715125"/>
            <a:ext cx="5438125" cy="44669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2" name="Google Shape;172;p9: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2fe0547342c_0_66: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9" name="Google Shape;179;g2fe0547342c_0_66:notes"/>
          <p:cNvSpPr txBox="1">
            <a:spLocks noGrp="1"/>
          </p:cNvSpPr>
          <p:nvPr>
            <p:ph type="body" idx="1"/>
          </p:nvPr>
        </p:nvSpPr>
        <p:spPr>
          <a:xfrm>
            <a:off x="679768" y="4715147"/>
            <a:ext cx="5438100" cy="4467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1:notes"/>
          <p:cNvSpPr txBox="1">
            <a:spLocks noGrp="1"/>
          </p:cNvSpPr>
          <p:nvPr>
            <p:ph type="body" idx="1"/>
          </p:nvPr>
        </p:nvSpPr>
        <p:spPr>
          <a:xfrm>
            <a:off x="679750" y="4715125"/>
            <a:ext cx="5438125" cy="44669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7" name="Google Shape;187;p11: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fe042022bb_0_5: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4" name="Google Shape;194;g2fe042022bb_0_5:notes"/>
          <p:cNvSpPr txBox="1">
            <a:spLocks noGrp="1"/>
          </p:cNvSpPr>
          <p:nvPr>
            <p:ph type="body" idx="1"/>
          </p:nvPr>
        </p:nvSpPr>
        <p:spPr>
          <a:xfrm>
            <a:off x="679760" y="4715125"/>
            <a:ext cx="5438100" cy="4467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2:notes"/>
          <p:cNvSpPr txBox="1">
            <a:spLocks noGrp="1"/>
          </p:cNvSpPr>
          <p:nvPr>
            <p:ph type="body" idx="1"/>
          </p:nvPr>
        </p:nvSpPr>
        <p:spPr>
          <a:xfrm>
            <a:off x="679750" y="4715125"/>
            <a:ext cx="5438125" cy="44669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0" name="Google Shape;200;p12: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2fe0547342c_0_118: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7" name="Google Shape;207;g2fe0547342c_0_118:notes"/>
          <p:cNvSpPr txBox="1">
            <a:spLocks noGrp="1"/>
          </p:cNvSpPr>
          <p:nvPr>
            <p:ph type="body" idx="1"/>
          </p:nvPr>
        </p:nvSpPr>
        <p:spPr>
          <a:xfrm>
            <a:off x="679750" y="4715125"/>
            <a:ext cx="5438100" cy="4467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4:notes"/>
          <p:cNvSpPr txBox="1">
            <a:spLocks noGrp="1"/>
          </p:cNvSpPr>
          <p:nvPr>
            <p:ph type="body" idx="1"/>
          </p:nvPr>
        </p:nvSpPr>
        <p:spPr>
          <a:xfrm>
            <a:off x="679750" y="4715125"/>
            <a:ext cx="5438125" cy="44669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3" name="Google Shape;213;p14: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6:notes"/>
          <p:cNvSpPr txBox="1">
            <a:spLocks noGrp="1"/>
          </p:cNvSpPr>
          <p:nvPr>
            <p:ph type="body" idx="1"/>
          </p:nvPr>
        </p:nvSpPr>
        <p:spPr>
          <a:xfrm>
            <a:off x="679750" y="4715125"/>
            <a:ext cx="5438125" cy="44669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0" name="Google Shape;220;p16: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
        <p:cNvGrpSpPr/>
        <p:nvPr/>
      </p:nvGrpSpPr>
      <p:grpSpPr>
        <a:xfrm>
          <a:off x="0" y="0"/>
          <a:ext cx="0" cy="0"/>
          <a:chOff x="0" y="0"/>
          <a:chExt cx="0" cy="0"/>
        </a:xfrm>
      </p:grpSpPr>
      <p:sp>
        <p:nvSpPr>
          <p:cNvPr id="14" name="Google Shape;14;g301275bba3b_0_88"/>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5" name="Google Shape;15;g301275bba3b_0_88"/>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6" name="Google Shape;16;g301275bba3b_0_88"/>
          <p:cNvSpPr txBox="1">
            <a:spLocks noGrp="1"/>
          </p:cNvSpPr>
          <p:nvPr>
            <p:ph type="dt" idx="10"/>
          </p:nvPr>
        </p:nvSpPr>
        <p:spPr>
          <a:xfrm>
            <a:off x="457200" y="6245225"/>
            <a:ext cx="2133600" cy="476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g301275bba3b_0_88"/>
          <p:cNvSpPr txBox="1">
            <a:spLocks noGrp="1"/>
          </p:cNvSpPr>
          <p:nvPr>
            <p:ph type="ftr" idx="11"/>
          </p:nvPr>
        </p:nvSpPr>
        <p:spPr>
          <a:xfrm>
            <a:off x="3124200" y="6245225"/>
            <a:ext cx="2895600" cy="4764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g301275bba3b_0_88"/>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2400">
              <a:solidFill>
                <a:srgbClr val="262626"/>
              </a:solidFill>
              <a:latin typeface="Impact"/>
              <a:ea typeface="Impact"/>
              <a:cs typeface="Impact"/>
              <a:sym typeface="Impac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18"/>
          <p:cNvSpPr txBox="1">
            <a:spLocks noGrp="1"/>
          </p:cNvSpPr>
          <p:nvPr>
            <p:ph type="ctrTitle"/>
          </p:nvPr>
        </p:nvSpPr>
        <p:spPr>
          <a:xfrm>
            <a:off x="762000" y="3200400"/>
            <a:ext cx="7543800" cy="15240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8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8"/>
          <p:cNvSpPr txBox="1">
            <a:spLocks noGrp="1"/>
          </p:cNvSpPr>
          <p:nvPr>
            <p:ph type="subTitle" idx="1"/>
          </p:nvPr>
        </p:nvSpPr>
        <p:spPr>
          <a:xfrm>
            <a:off x="762000" y="4724400"/>
            <a:ext cx="6858000" cy="9906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560"/>
              </a:spcBef>
              <a:spcAft>
                <a:spcPts val="0"/>
              </a:spcAft>
              <a:buSzPts val="2800"/>
              <a:buNone/>
              <a:defRPr sz="2800">
                <a:solidFill>
                  <a:schemeClr val="dk2"/>
                </a:solidFill>
              </a:defRPr>
            </a:lvl1pPr>
            <a:lvl2pPr lvl="1" algn="ctr">
              <a:lnSpc>
                <a:spcPct val="100000"/>
              </a:lnSpc>
              <a:spcBef>
                <a:spcPts val="440"/>
              </a:spcBef>
              <a:spcAft>
                <a:spcPts val="0"/>
              </a:spcAft>
              <a:buSzPts val="2200"/>
              <a:buNone/>
              <a:defRPr>
                <a:solidFill>
                  <a:srgbClr val="888888"/>
                </a:solidFill>
              </a:defRPr>
            </a:lvl2pPr>
            <a:lvl3pPr lvl="2" algn="ctr">
              <a:lnSpc>
                <a:spcPct val="100000"/>
              </a:lnSpc>
              <a:spcBef>
                <a:spcPts val="400"/>
              </a:spcBef>
              <a:spcAft>
                <a:spcPts val="0"/>
              </a:spcAft>
              <a:buSzPts val="2000"/>
              <a:buNone/>
              <a:defRPr>
                <a:solidFill>
                  <a:srgbClr val="888888"/>
                </a:solidFill>
              </a:defRPr>
            </a:lvl3pPr>
            <a:lvl4pPr lvl="3" algn="ctr">
              <a:lnSpc>
                <a:spcPct val="100000"/>
              </a:lnSpc>
              <a:spcBef>
                <a:spcPts val="360"/>
              </a:spcBef>
              <a:spcAft>
                <a:spcPts val="0"/>
              </a:spcAft>
              <a:buSzPts val="1800"/>
              <a:buNone/>
              <a:defRPr>
                <a:solidFill>
                  <a:srgbClr val="888888"/>
                </a:solidFill>
              </a:defRPr>
            </a:lvl4pPr>
            <a:lvl5pPr lvl="4" algn="ctr">
              <a:lnSpc>
                <a:spcPct val="100000"/>
              </a:lnSpc>
              <a:spcBef>
                <a:spcPts val="360"/>
              </a:spcBef>
              <a:spcAft>
                <a:spcPts val="0"/>
              </a:spcAft>
              <a:buSzPts val="1800"/>
              <a:buNone/>
              <a:defRPr>
                <a:solidFill>
                  <a:srgbClr val="888888"/>
                </a:solidFill>
              </a:defRPr>
            </a:lvl5pPr>
            <a:lvl6pPr lvl="5" algn="ctr">
              <a:lnSpc>
                <a:spcPct val="100000"/>
              </a:lnSpc>
              <a:spcBef>
                <a:spcPts val="320"/>
              </a:spcBef>
              <a:spcAft>
                <a:spcPts val="0"/>
              </a:spcAft>
              <a:buSzPts val="1600"/>
              <a:buNone/>
              <a:defRPr>
                <a:solidFill>
                  <a:srgbClr val="888888"/>
                </a:solidFill>
              </a:defRPr>
            </a:lvl6pPr>
            <a:lvl7pPr lvl="6" algn="ctr">
              <a:lnSpc>
                <a:spcPct val="100000"/>
              </a:lnSpc>
              <a:spcBef>
                <a:spcPts val="320"/>
              </a:spcBef>
              <a:spcAft>
                <a:spcPts val="0"/>
              </a:spcAft>
              <a:buSzPts val="1600"/>
              <a:buNone/>
              <a:defRPr>
                <a:solidFill>
                  <a:srgbClr val="888888"/>
                </a:solidFill>
              </a:defRPr>
            </a:lvl7pPr>
            <a:lvl8pPr lvl="7" algn="ctr">
              <a:lnSpc>
                <a:spcPct val="100000"/>
              </a:lnSpc>
              <a:spcBef>
                <a:spcPts val="320"/>
              </a:spcBef>
              <a:spcAft>
                <a:spcPts val="0"/>
              </a:spcAft>
              <a:buSzPts val="1600"/>
              <a:buNone/>
              <a:defRPr>
                <a:solidFill>
                  <a:srgbClr val="888888"/>
                </a:solidFill>
              </a:defRPr>
            </a:lvl8pPr>
            <a:lvl9pPr lvl="8" algn="ctr">
              <a:lnSpc>
                <a:spcPct val="100000"/>
              </a:lnSpc>
              <a:spcBef>
                <a:spcPts val="320"/>
              </a:spcBef>
              <a:spcAft>
                <a:spcPts val="0"/>
              </a:spcAft>
              <a:buSzPts val="1600"/>
              <a:buNone/>
              <a:defRPr>
                <a:solidFill>
                  <a:srgbClr val="888888"/>
                </a:solidFill>
              </a:defRPr>
            </a:lvl9pPr>
          </a:lstStyle>
          <a:p>
            <a:endParaRPr/>
          </a:p>
        </p:txBody>
      </p:sp>
      <p:sp>
        <p:nvSpPr>
          <p:cNvPr id="22" name="Google Shape;22;p18"/>
          <p:cNvSpPr txBox="1">
            <a:spLocks noGrp="1"/>
          </p:cNvSpPr>
          <p:nvPr>
            <p:ph type="dt" idx="10"/>
          </p:nvPr>
        </p:nvSpPr>
        <p:spPr>
          <a:xfrm>
            <a:off x="6248400" y="6208712"/>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8"/>
          <p:cNvSpPr txBox="1">
            <a:spLocks noGrp="1"/>
          </p:cNvSpPr>
          <p:nvPr>
            <p:ph type="ftr" idx="11"/>
          </p:nvPr>
        </p:nvSpPr>
        <p:spPr>
          <a:xfrm>
            <a:off x="762000" y="6208712"/>
            <a:ext cx="4873625"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18"/>
          <p:cNvSpPr txBox="1">
            <a:spLocks noGrp="1"/>
          </p:cNvSpPr>
          <p:nvPr>
            <p:ph type="sldNum" idx="12"/>
          </p:nvPr>
        </p:nvSpPr>
        <p:spPr>
          <a:xfrm>
            <a:off x="7620000" y="5688012"/>
            <a:ext cx="7620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1pPr>
            <a:lvl2pPr marL="0" marR="0" lvl="1"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2pPr>
            <a:lvl3pPr marL="0" marR="0" lvl="2"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3pPr>
            <a:lvl4pPr marL="0" marR="0" lvl="3"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4pPr>
            <a:lvl5pPr marL="0" marR="0" lvl="4"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5pPr>
            <a:lvl6pPr marL="0" marR="0" lvl="5"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6pPr>
            <a:lvl7pPr marL="0" marR="0" lvl="6"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7pPr>
            <a:lvl8pPr marL="0" marR="0" lvl="7"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8pPr>
            <a:lvl9pPr marL="0" marR="0" lvl="8"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762000" y="4572000"/>
            <a:ext cx="6781800" cy="1600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0"/>
          <p:cNvSpPr txBox="1">
            <a:spLocks noGrp="1"/>
          </p:cNvSpPr>
          <p:nvPr>
            <p:ph type="body" idx="1"/>
          </p:nvPr>
        </p:nvSpPr>
        <p:spPr>
          <a:xfrm>
            <a:off x="762000" y="685800"/>
            <a:ext cx="7543800" cy="3886200"/>
          </a:xfrm>
          <a:prstGeom prst="rect">
            <a:avLst/>
          </a:prstGeom>
          <a:noFill/>
          <a:ln>
            <a:noFill/>
          </a:ln>
        </p:spPr>
        <p:txBody>
          <a:bodyPr spcFirstLastPara="1" wrap="square" lIns="91425" tIns="45700" rIns="91425" bIns="45700" anchor="ctr" anchorCtr="0">
            <a:no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36" name="Google Shape;36;p20"/>
          <p:cNvSpPr txBox="1">
            <a:spLocks noGrp="1"/>
          </p:cNvSpPr>
          <p:nvPr>
            <p:ph type="dt" idx="10"/>
          </p:nvPr>
        </p:nvSpPr>
        <p:spPr>
          <a:xfrm>
            <a:off x="6248400" y="6208712"/>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0"/>
          <p:cNvSpPr txBox="1">
            <a:spLocks noGrp="1"/>
          </p:cNvSpPr>
          <p:nvPr>
            <p:ph type="ftr" idx="11"/>
          </p:nvPr>
        </p:nvSpPr>
        <p:spPr>
          <a:xfrm>
            <a:off x="762000" y="6208712"/>
            <a:ext cx="4873625"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0"/>
          <p:cNvSpPr txBox="1">
            <a:spLocks noGrp="1"/>
          </p:cNvSpPr>
          <p:nvPr>
            <p:ph type="sldNum" idx="12"/>
          </p:nvPr>
        </p:nvSpPr>
        <p:spPr>
          <a:xfrm>
            <a:off x="7620000" y="5688012"/>
            <a:ext cx="7620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1pPr>
            <a:lvl2pPr marL="0" marR="0" lvl="1"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2pPr>
            <a:lvl3pPr marL="0" marR="0" lvl="2"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3pPr>
            <a:lvl4pPr marL="0" marR="0" lvl="3"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4pPr>
            <a:lvl5pPr marL="0" marR="0" lvl="4"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5pPr>
            <a:lvl6pPr marL="0" marR="0" lvl="5"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6pPr>
            <a:lvl7pPr marL="0" marR="0" lvl="6"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7pPr>
            <a:lvl8pPr marL="0" marR="0" lvl="7"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8pPr>
            <a:lvl9pPr marL="0" marR="0" lvl="8"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9"/>
        <p:cNvGrpSpPr/>
        <p:nvPr/>
      </p:nvGrpSpPr>
      <p:grpSpPr>
        <a:xfrm>
          <a:off x="0" y="0"/>
          <a:ext cx="0" cy="0"/>
          <a:chOff x="0" y="0"/>
          <a:chExt cx="0" cy="0"/>
        </a:xfrm>
      </p:grpSpPr>
      <p:sp>
        <p:nvSpPr>
          <p:cNvPr id="40" name="Google Shape;40;g2fe0547342c_0_57"/>
          <p:cNvSpPr txBox="1">
            <a:spLocks noGrp="1"/>
          </p:cNvSpPr>
          <p:nvPr>
            <p:ph type="ctrTitle"/>
          </p:nvPr>
        </p:nvSpPr>
        <p:spPr>
          <a:xfrm>
            <a:off x="311708" y="992767"/>
            <a:ext cx="8520600" cy="27369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41" name="Google Shape;41;g2fe0547342c_0_57"/>
          <p:cNvSpPr txBox="1">
            <a:spLocks noGrp="1"/>
          </p:cNvSpPr>
          <p:nvPr>
            <p:ph type="subTitle" idx="1"/>
          </p:nvPr>
        </p:nvSpPr>
        <p:spPr>
          <a:xfrm>
            <a:off x="311700" y="3778833"/>
            <a:ext cx="8520600" cy="10569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480"/>
              </a:spcBef>
              <a:spcAft>
                <a:spcPts val="0"/>
              </a:spcAft>
              <a:buSzPts val="2800"/>
              <a:buNone/>
              <a:defRPr sz="2800"/>
            </a:lvl1pPr>
            <a:lvl2pPr lvl="1" algn="ctr">
              <a:lnSpc>
                <a:spcPct val="100000"/>
              </a:lnSpc>
              <a:spcBef>
                <a:spcPts val="440"/>
              </a:spcBef>
              <a:spcAft>
                <a:spcPts val="0"/>
              </a:spcAft>
              <a:buSzPts val="2800"/>
              <a:buNone/>
              <a:defRPr sz="2800"/>
            </a:lvl2pPr>
            <a:lvl3pPr lvl="2" algn="ctr">
              <a:lnSpc>
                <a:spcPct val="100000"/>
              </a:lnSpc>
              <a:spcBef>
                <a:spcPts val="400"/>
              </a:spcBef>
              <a:spcAft>
                <a:spcPts val="0"/>
              </a:spcAft>
              <a:buSzPts val="2800"/>
              <a:buNone/>
              <a:defRPr sz="2800"/>
            </a:lvl3pPr>
            <a:lvl4pPr lvl="3" algn="ctr">
              <a:lnSpc>
                <a:spcPct val="100000"/>
              </a:lnSpc>
              <a:spcBef>
                <a:spcPts val="360"/>
              </a:spcBef>
              <a:spcAft>
                <a:spcPts val="0"/>
              </a:spcAft>
              <a:buSzPts val="2800"/>
              <a:buNone/>
              <a:defRPr sz="2800"/>
            </a:lvl4pPr>
            <a:lvl5pPr lvl="4" algn="ctr">
              <a:lnSpc>
                <a:spcPct val="100000"/>
              </a:lnSpc>
              <a:spcBef>
                <a:spcPts val="360"/>
              </a:spcBef>
              <a:spcAft>
                <a:spcPts val="0"/>
              </a:spcAft>
              <a:buSzPts val="2800"/>
              <a:buNone/>
              <a:defRPr sz="2800"/>
            </a:lvl5pPr>
            <a:lvl6pPr lvl="5" algn="ctr">
              <a:lnSpc>
                <a:spcPct val="100000"/>
              </a:lnSpc>
              <a:spcBef>
                <a:spcPts val="320"/>
              </a:spcBef>
              <a:spcAft>
                <a:spcPts val="0"/>
              </a:spcAft>
              <a:buSzPts val="2800"/>
              <a:buNone/>
              <a:defRPr sz="2800"/>
            </a:lvl6pPr>
            <a:lvl7pPr lvl="6" algn="ctr">
              <a:lnSpc>
                <a:spcPct val="100000"/>
              </a:lnSpc>
              <a:spcBef>
                <a:spcPts val="320"/>
              </a:spcBef>
              <a:spcAft>
                <a:spcPts val="0"/>
              </a:spcAft>
              <a:buSzPts val="2800"/>
              <a:buNone/>
              <a:defRPr sz="2800"/>
            </a:lvl7pPr>
            <a:lvl8pPr lvl="7" algn="ctr">
              <a:lnSpc>
                <a:spcPct val="100000"/>
              </a:lnSpc>
              <a:spcBef>
                <a:spcPts val="320"/>
              </a:spcBef>
              <a:spcAft>
                <a:spcPts val="0"/>
              </a:spcAft>
              <a:buSzPts val="2800"/>
              <a:buNone/>
              <a:defRPr sz="2800"/>
            </a:lvl8pPr>
            <a:lvl9pPr lvl="8" algn="ctr">
              <a:lnSpc>
                <a:spcPct val="100000"/>
              </a:lnSpc>
              <a:spcBef>
                <a:spcPts val="320"/>
              </a:spcBef>
              <a:spcAft>
                <a:spcPts val="0"/>
              </a:spcAft>
              <a:buSzPts val="2800"/>
              <a:buNone/>
              <a:defRPr sz="2800"/>
            </a:lvl9pPr>
          </a:lstStyle>
          <a:p>
            <a:endParaRPr/>
          </a:p>
        </p:txBody>
      </p:sp>
      <p:sp>
        <p:nvSpPr>
          <p:cNvPr id="42" name="Google Shape;42;g2fe0547342c_0_57"/>
          <p:cNvSpPr txBox="1">
            <a:spLocks noGrp="1"/>
          </p:cNvSpPr>
          <p:nvPr>
            <p:ph type="sldNum" idx="12"/>
          </p:nvPr>
        </p:nvSpPr>
        <p:spPr>
          <a:xfrm>
            <a:off x="8472458" y="6217622"/>
            <a:ext cx="548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1pPr>
            <a:lvl2pPr marL="0" marR="0" lvl="1"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2pPr>
            <a:lvl3pPr marL="0" marR="0" lvl="2"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3pPr>
            <a:lvl4pPr marL="0" marR="0" lvl="3"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4pPr>
            <a:lvl5pPr marL="0" marR="0" lvl="4"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5pPr>
            <a:lvl6pPr marL="0" marR="0" lvl="5"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6pPr>
            <a:lvl7pPr marL="0" marR="0" lvl="6"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7pPr>
            <a:lvl8pPr marL="0" marR="0" lvl="7"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8pPr>
            <a:lvl9pPr marL="0" marR="0" lvl="8"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3"/>
        <p:cNvGrpSpPr/>
        <p:nvPr/>
      </p:nvGrpSpPr>
      <p:grpSpPr>
        <a:xfrm>
          <a:off x="0" y="0"/>
          <a:ext cx="0" cy="0"/>
          <a:chOff x="0" y="0"/>
          <a:chExt cx="0" cy="0"/>
        </a:xfrm>
      </p:grpSpPr>
      <p:sp>
        <p:nvSpPr>
          <p:cNvPr id="44" name="Google Shape;44;p21"/>
          <p:cNvSpPr txBox="1">
            <a:spLocks noGrp="1"/>
          </p:cNvSpPr>
          <p:nvPr>
            <p:ph type="title"/>
          </p:nvPr>
        </p:nvSpPr>
        <p:spPr>
          <a:xfrm rot="5400000">
            <a:off x="-1028699" y="2476500"/>
            <a:ext cx="5410199" cy="18288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1"/>
          <p:cNvSpPr txBox="1">
            <a:spLocks noGrp="1"/>
          </p:cNvSpPr>
          <p:nvPr>
            <p:ph type="body" idx="1"/>
          </p:nvPr>
        </p:nvSpPr>
        <p:spPr>
          <a:xfrm rot="5400000">
            <a:off x="3009900" y="266701"/>
            <a:ext cx="4876800" cy="57150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46" name="Google Shape;46;p21"/>
          <p:cNvSpPr txBox="1">
            <a:spLocks noGrp="1"/>
          </p:cNvSpPr>
          <p:nvPr>
            <p:ph type="dt" idx="10"/>
          </p:nvPr>
        </p:nvSpPr>
        <p:spPr>
          <a:xfrm>
            <a:off x="6248400" y="6208712"/>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1"/>
          <p:cNvSpPr txBox="1">
            <a:spLocks noGrp="1"/>
          </p:cNvSpPr>
          <p:nvPr>
            <p:ph type="ftr" idx="11"/>
          </p:nvPr>
        </p:nvSpPr>
        <p:spPr>
          <a:xfrm>
            <a:off x="762000" y="6208712"/>
            <a:ext cx="4873625"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1"/>
          <p:cNvSpPr txBox="1">
            <a:spLocks noGrp="1"/>
          </p:cNvSpPr>
          <p:nvPr>
            <p:ph type="sldNum" idx="12"/>
          </p:nvPr>
        </p:nvSpPr>
        <p:spPr>
          <a:xfrm>
            <a:off x="7620000" y="5688012"/>
            <a:ext cx="7620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1pPr>
            <a:lvl2pPr marL="0" marR="0" lvl="1"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2pPr>
            <a:lvl3pPr marL="0" marR="0" lvl="2"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3pPr>
            <a:lvl4pPr marL="0" marR="0" lvl="3"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4pPr>
            <a:lvl5pPr marL="0" marR="0" lvl="4"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5pPr>
            <a:lvl6pPr marL="0" marR="0" lvl="5"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6pPr>
            <a:lvl7pPr marL="0" marR="0" lvl="6"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7pPr>
            <a:lvl8pPr marL="0" marR="0" lvl="7"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8pPr>
            <a:lvl9pPr marL="0" marR="0" lvl="8"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9"/>
        <p:cNvGrpSpPr/>
        <p:nvPr/>
      </p:nvGrpSpPr>
      <p:grpSpPr>
        <a:xfrm>
          <a:off x="0" y="0"/>
          <a:ext cx="0" cy="0"/>
          <a:chOff x="0" y="0"/>
          <a:chExt cx="0" cy="0"/>
        </a:xfrm>
      </p:grpSpPr>
      <p:sp>
        <p:nvSpPr>
          <p:cNvPr id="50" name="Google Shape;50;p22"/>
          <p:cNvSpPr txBox="1">
            <a:spLocks noGrp="1"/>
          </p:cNvSpPr>
          <p:nvPr>
            <p:ph type="title"/>
          </p:nvPr>
        </p:nvSpPr>
        <p:spPr>
          <a:xfrm>
            <a:off x="762000" y="4572000"/>
            <a:ext cx="6781800" cy="1600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2"/>
          <p:cNvSpPr txBox="1">
            <a:spLocks noGrp="1"/>
          </p:cNvSpPr>
          <p:nvPr>
            <p:ph type="body" idx="1"/>
          </p:nvPr>
        </p:nvSpPr>
        <p:spPr>
          <a:xfrm rot="5400000">
            <a:off x="2590800" y="-990600"/>
            <a:ext cx="3886200" cy="72390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52" name="Google Shape;52;p22"/>
          <p:cNvSpPr txBox="1">
            <a:spLocks noGrp="1"/>
          </p:cNvSpPr>
          <p:nvPr>
            <p:ph type="dt" idx="10"/>
          </p:nvPr>
        </p:nvSpPr>
        <p:spPr>
          <a:xfrm>
            <a:off x="6248400" y="6208712"/>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2"/>
          <p:cNvSpPr txBox="1">
            <a:spLocks noGrp="1"/>
          </p:cNvSpPr>
          <p:nvPr>
            <p:ph type="ftr" idx="11"/>
          </p:nvPr>
        </p:nvSpPr>
        <p:spPr>
          <a:xfrm>
            <a:off x="762000" y="6208712"/>
            <a:ext cx="4873625"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2"/>
          <p:cNvSpPr txBox="1">
            <a:spLocks noGrp="1"/>
          </p:cNvSpPr>
          <p:nvPr>
            <p:ph type="sldNum" idx="12"/>
          </p:nvPr>
        </p:nvSpPr>
        <p:spPr>
          <a:xfrm>
            <a:off x="7620000" y="5688012"/>
            <a:ext cx="7620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1pPr>
            <a:lvl2pPr marL="0" marR="0" lvl="1"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2pPr>
            <a:lvl3pPr marL="0" marR="0" lvl="2"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3pPr>
            <a:lvl4pPr marL="0" marR="0" lvl="3"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4pPr>
            <a:lvl5pPr marL="0" marR="0" lvl="4"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5pPr>
            <a:lvl6pPr marL="0" marR="0" lvl="5"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6pPr>
            <a:lvl7pPr marL="0" marR="0" lvl="6"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7pPr>
            <a:lvl8pPr marL="0" marR="0" lvl="7"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8pPr>
            <a:lvl9pPr marL="0" marR="0" lvl="8"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5"/>
        <p:cNvGrpSpPr/>
        <p:nvPr/>
      </p:nvGrpSpPr>
      <p:grpSpPr>
        <a:xfrm>
          <a:off x="0" y="0"/>
          <a:ext cx="0" cy="0"/>
          <a:chOff x="0" y="0"/>
          <a:chExt cx="0" cy="0"/>
        </a:xfrm>
      </p:grpSpPr>
      <p:sp>
        <p:nvSpPr>
          <p:cNvPr id="56" name="Google Shape;56;p23"/>
          <p:cNvSpPr txBox="1">
            <a:spLocks noGrp="1"/>
          </p:cNvSpPr>
          <p:nvPr>
            <p:ph type="title"/>
          </p:nvPr>
        </p:nvSpPr>
        <p:spPr>
          <a:xfrm>
            <a:off x="758952" y="4572000"/>
            <a:ext cx="6784848" cy="16002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SzPts val="1400"/>
              <a:buNone/>
              <a:defRPr sz="5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3"/>
          <p:cNvSpPr>
            <a:spLocks noGrp="1"/>
          </p:cNvSpPr>
          <p:nvPr>
            <p:ph type="pic" idx="2"/>
          </p:nvPr>
        </p:nvSpPr>
        <p:spPr>
          <a:xfrm>
            <a:off x="777240" y="457200"/>
            <a:ext cx="7543800" cy="2895600"/>
          </a:xfrm>
          <a:prstGeom prst="rect">
            <a:avLst/>
          </a:prstGeom>
          <a:noFill/>
          <a:ln w="9525" cap="flat" cmpd="sng">
            <a:solidFill>
              <a:schemeClr val="dk2"/>
            </a:solidFill>
            <a:prstDash val="solid"/>
            <a:round/>
            <a:headEnd type="none" w="sm" len="sm"/>
            <a:tailEnd type="none" w="sm" len="sm"/>
          </a:ln>
        </p:spPr>
      </p:sp>
      <p:sp>
        <p:nvSpPr>
          <p:cNvPr id="58" name="Google Shape;58;p23"/>
          <p:cNvSpPr txBox="1">
            <a:spLocks noGrp="1"/>
          </p:cNvSpPr>
          <p:nvPr>
            <p:ph type="body" idx="1"/>
          </p:nvPr>
        </p:nvSpPr>
        <p:spPr>
          <a:xfrm>
            <a:off x="850392" y="3505200"/>
            <a:ext cx="7391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60"/>
              </a:spcBef>
              <a:spcAft>
                <a:spcPts val="0"/>
              </a:spcAft>
              <a:buSzPts val="1800"/>
              <a:buNone/>
              <a:defRPr sz="1800"/>
            </a:lvl1pPr>
            <a:lvl2pPr marL="914400" lvl="1" indent="-228600" algn="l">
              <a:lnSpc>
                <a:spcPct val="100000"/>
              </a:lnSpc>
              <a:spcBef>
                <a:spcPts val="240"/>
              </a:spcBef>
              <a:spcAft>
                <a:spcPts val="0"/>
              </a:spcAft>
              <a:buSzPts val="1200"/>
              <a:buNone/>
              <a:defRPr sz="1200"/>
            </a:lvl2pPr>
            <a:lvl3pPr marL="1371600" lvl="2" indent="-228600" algn="l">
              <a:lnSpc>
                <a:spcPct val="100000"/>
              </a:lnSpc>
              <a:spcBef>
                <a:spcPts val="200"/>
              </a:spcBef>
              <a:spcAft>
                <a:spcPts val="0"/>
              </a:spcAft>
              <a:buSzPts val="1000"/>
              <a:buNone/>
              <a:defRPr sz="1000"/>
            </a:lvl3pPr>
            <a:lvl4pPr marL="1828800" lvl="3" indent="-228600" algn="l">
              <a:lnSpc>
                <a:spcPct val="100000"/>
              </a:lnSpc>
              <a:spcBef>
                <a:spcPts val="180"/>
              </a:spcBef>
              <a:spcAft>
                <a:spcPts val="0"/>
              </a:spcAft>
              <a:buSzPts val="900"/>
              <a:buNone/>
              <a:defRPr sz="900"/>
            </a:lvl4pPr>
            <a:lvl5pPr marL="2286000" lvl="4" indent="-228600" algn="l">
              <a:lnSpc>
                <a:spcPct val="100000"/>
              </a:lnSpc>
              <a:spcBef>
                <a:spcPts val="180"/>
              </a:spcBef>
              <a:spcAft>
                <a:spcPts val="0"/>
              </a:spcAft>
              <a:buSzPts val="900"/>
              <a:buNone/>
              <a:defRPr sz="900"/>
            </a:lvl5pPr>
            <a:lvl6pPr marL="2743200" lvl="5" indent="-228600" algn="l">
              <a:lnSpc>
                <a:spcPct val="100000"/>
              </a:lnSpc>
              <a:spcBef>
                <a:spcPts val="180"/>
              </a:spcBef>
              <a:spcAft>
                <a:spcPts val="0"/>
              </a:spcAft>
              <a:buSzPts val="900"/>
              <a:buNone/>
              <a:defRPr sz="900"/>
            </a:lvl6pPr>
            <a:lvl7pPr marL="3200400" lvl="6" indent="-228600" algn="l">
              <a:lnSpc>
                <a:spcPct val="100000"/>
              </a:lnSpc>
              <a:spcBef>
                <a:spcPts val="180"/>
              </a:spcBef>
              <a:spcAft>
                <a:spcPts val="0"/>
              </a:spcAft>
              <a:buSzPts val="900"/>
              <a:buNone/>
              <a:defRPr sz="900"/>
            </a:lvl7pPr>
            <a:lvl8pPr marL="3657600" lvl="7" indent="-228600" algn="l">
              <a:lnSpc>
                <a:spcPct val="100000"/>
              </a:lnSpc>
              <a:spcBef>
                <a:spcPts val="180"/>
              </a:spcBef>
              <a:spcAft>
                <a:spcPts val="0"/>
              </a:spcAft>
              <a:buSzPts val="900"/>
              <a:buNone/>
              <a:defRPr sz="900"/>
            </a:lvl8pPr>
            <a:lvl9pPr marL="4114800" lvl="8" indent="-228600" algn="l">
              <a:lnSpc>
                <a:spcPct val="100000"/>
              </a:lnSpc>
              <a:spcBef>
                <a:spcPts val="180"/>
              </a:spcBef>
              <a:spcAft>
                <a:spcPts val="0"/>
              </a:spcAft>
              <a:buSzPts val="900"/>
              <a:buNone/>
              <a:defRPr sz="900"/>
            </a:lvl9pPr>
          </a:lstStyle>
          <a:p>
            <a:endParaRPr/>
          </a:p>
        </p:txBody>
      </p:sp>
      <p:sp>
        <p:nvSpPr>
          <p:cNvPr id="59" name="Google Shape;59;p23"/>
          <p:cNvSpPr txBox="1">
            <a:spLocks noGrp="1"/>
          </p:cNvSpPr>
          <p:nvPr>
            <p:ph type="dt" idx="10"/>
          </p:nvPr>
        </p:nvSpPr>
        <p:spPr>
          <a:xfrm>
            <a:off x="6248400" y="6208712"/>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3"/>
          <p:cNvSpPr txBox="1">
            <a:spLocks noGrp="1"/>
          </p:cNvSpPr>
          <p:nvPr>
            <p:ph type="ftr" idx="11"/>
          </p:nvPr>
        </p:nvSpPr>
        <p:spPr>
          <a:xfrm>
            <a:off x="762000" y="6208712"/>
            <a:ext cx="4873625"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23"/>
          <p:cNvSpPr txBox="1">
            <a:spLocks noGrp="1"/>
          </p:cNvSpPr>
          <p:nvPr>
            <p:ph type="sldNum" idx="12"/>
          </p:nvPr>
        </p:nvSpPr>
        <p:spPr>
          <a:xfrm>
            <a:off x="7620000" y="5688012"/>
            <a:ext cx="7620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1pPr>
            <a:lvl2pPr marL="0" marR="0" lvl="1"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2pPr>
            <a:lvl3pPr marL="0" marR="0" lvl="2"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3pPr>
            <a:lvl4pPr marL="0" marR="0" lvl="3"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4pPr>
            <a:lvl5pPr marL="0" marR="0" lvl="4"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5pPr>
            <a:lvl6pPr marL="0" marR="0" lvl="5"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6pPr>
            <a:lvl7pPr marL="0" marR="0" lvl="6"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7pPr>
            <a:lvl8pPr marL="0" marR="0" lvl="7"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8pPr>
            <a:lvl9pPr marL="0" marR="0" lvl="8"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2"/>
        <p:cNvGrpSpPr/>
        <p:nvPr/>
      </p:nvGrpSpPr>
      <p:grpSpPr>
        <a:xfrm>
          <a:off x="0" y="0"/>
          <a:ext cx="0" cy="0"/>
          <a:chOff x="0" y="0"/>
          <a:chExt cx="0" cy="0"/>
        </a:xfrm>
      </p:grpSpPr>
      <p:sp>
        <p:nvSpPr>
          <p:cNvPr id="63" name="Google Shape;63;p24"/>
          <p:cNvSpPr txBox="1">
            <a:spLocks noGrp="1"/>
          </p:cNvSpPr>
          <p:nvPr>
            <p:ph type="dt" idx="10"/>
          </p:nvPr>
        </p:nvSpPr>
        <p:spPr>
          <a:xfrm>
            <a:off x="6248400" y="6208712"/>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4"/>
          <p:cNvSpPr txBox="1">
            <a:spLocks noGrp="1"/>
          </p:cNvSpPr>
          <p:nvPr>
            <p:ph type="ftr" idx="11"/>
          </p:nvPr>
        </p:nvSpPr>
        <p:spPr>
          <a:xfrm>
            <a:off x="762000" y="6208712"/>
            <a:ext cx="4873625"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4"/>
          <p:cNvSpPr txBox="1">
            <a:spLocks noGrp="1"/>
          </p:cNvSpPr>
          <p:nvPr>
            <p:ph type="sldNum" idx="12"/>
          </p:nvPr>
        </p:nvSpPr>
        <p:spPr>
          <a:xfrm>
            <a:off x="7620000" y="5688012"/>
            <a:ext cx="7620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1pPr>
            <a:lvl2pPr marL="0" marR="0" lvl="1"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2pPr>
            <a:lvl3pPr marL="0" marR="0" lvl="2"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3pPr>
            <a:lvl4pPr marL="0" marR="0" lvl="3"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4pPr>
            <a:lvl5pPr marL="0" marR="0" lvl="4"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5pPr>
            <a:lvl6pPr marL="0" marR="0" lvl="5"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6pPr>
            <a:lvl7pPr marL="0" marR="0" lvl="6"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7pPr>
            <a:lvl8pPr marL="0" marR="0" lvl="7"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8pPr>
            <a:lvl9pPr marL="0" marR="0" lvl="8"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6"/>
        <p:cNvGrpSpPr/>
        <p:nvPr/>
      </p:nvGrpSpPr>
      <p:grpSpPr>
        <a:xfrm>
          <a:off x="0" y="0"/>
          <a:ext cx="0" cy="0"/>
          <a:chOff x="0" y="0"/>
          <a:chExt cx="0" cy="0"/>
        </a:xfrm>
      </p:grpSpPr>
      <p:sp>
        <p:nvSpPr>
          <p:cNvPr id="67" name="Google Shape;67;p25"/>
          <p:cNvSpPr txBox="1">
            <a:spLocks noGrp="1"/>
          </p:cNvSpPr>
          <p:nvPr>
            <p:ph type="title"/>
          </p:nvPr>
        </p:nvSpPr>
        <p:spPr>
          <a:xfrm>
            <a:off x="762000" y="4572000"/>
            <a:ext cx="6781800" cy="1600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5"/>
          <p:cNvSpPr txBox="1">
            <a:spLocks noGrp="1"/>
          </p:cNvSpPr>
          <p:nvPr>
            <p:ph type="dt" idx="10"/>
          </p:nvPr>
        </p:nvSpPr>
        <p:spPr>
          <a:xfrm>
            <a:off x="6248400" y="6208712"/>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5"/>
          <p:cNvSpPr txBox="1">
            <a:spLocks noGrp="1"/>
          </p:cNvSpPr>
          <p:nvPr>
            <p:ph type="ftr" idx="11"/>
          </p:nvPr>
        </p:nvSpPr>
        <p:spPr>
          <a:xfrm>
            <a:off x="762000" y="6208712"/>
            <a:ext cx="4873625"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5"/>
          <p:cNvSpPr txBox="1">
            <a:spLocks noGrp="1"/>
          </p:cNvSpPr>
          <p:nvPr>
            <p:ph type="sldNum" idx="12"/>
          </p:nvPr>
        </p:nvSpPr>
        <p:spPr>
          <a:xfrm>
            <a:off x="7620000" y="5688012"/>
            <a:ext cx="7620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1pPr>
            <a:lvl2pPr marL="0" marR="0" lvl="1"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2pPr>
            <a:lvl3pPr marL="0" marR="0" lvl="2"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3pPr>
            <a:lvl4pPr marL="0" marR="0" lvl="3"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4pPr>
            <a:lvl5pPr marL="0" marR="0" lvl="4"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5pPr>
            <a:lvl6pPr marL="0" marR="0" lvl="5"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6pPr>
            <a:lvl7pPr marL="0" marR="0" lvl="6"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7pPr>
            <a:lvl8pPr marL="0" marR="0" lvl="7"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8pPr>
            <a:lvl9pPr marL="0" marR="0" lvl="8"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1"/>
        <p:cNvGrpSpPr/>
        <p:nvPr/>
      </p:nvGrpSpPr>
      <p:grpSpPr>
        <a:xfrm>
          <a:off x="0" y="0"/>
          <a:ext cx="0" cy="0"/>
          <a:chOff x="0" y="0"/>
          <a:chExt cx="0" cy="0"/>
        </a:xfrm>
      </p:grpSpPr>
      <p:sp>
        <p:nvSpPr>
          <p:cNvPr id="72" name="Google Shape;72;p26"/>
          <p:cNvSpPr txBox="1">
            <a:spLocks noGrp="1"/>
          </p:cNvSpPr>
          <p:nvPr>
            <p:ph type="title"/>
          </p:nvPr>
        </p:nvSpPr>
        <p:spPr>
          <a:xfrm>
            <a:off x="762000" y="4572000"/>
            <a:ext cx="6781800" cy="16002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6"/>
          <p:cNvSpPr txBox="1">
            <a:spLocks noGrp="1"/>
          </p:cNvSpPr>
          <p:nvPr>
            <p:ph type="body" idx="1"/>
          </p:nvPr>
        </p:nvSpPr>
        <p:spPr>
          <a:xfrm>
            <a:off x="762000" y="609601"/>
            <a:ext cx="3657600" cy="3767328"/>
          </a:xfrm>
          <a:prstGeom prst="rect">
            <a:avLst/>
          </a:prstGeom>
          <a:noFill/>
          <a:ln>
            <a:noFill/>
          </a:ln>
        </p:spPr>
        <p:txBody>
          <a:bodyPr spcFirstLastPara="1" wrap="square" lIns="91425" tIns="45700" rIns="91425" bIns="45700" anchor="ctr" anchorCtr="0">
            <a:noAutofit/>
          </a:bodyPr>
          <a:lstStyle>
            <a:lvl1pPr marL="457200" lvl="0" indent="-406400" algn="l">
              <a:lnSpc>
                <a:spcPct val="100000"/>
              </a:lnSpc>
              <a:spcBef>
                <a:spcPts val="560"/>
              </a:spcBef>
              <a:spcAft>
                <a:spcPts val="0"/>
              </a:spcAft>
              <a:buSzPts val="2800"/>
              <a:buChar char="•"/>
              <a:defRPr sz="2800"/>
            </a:lvl1pPr>
            <a:lvl2pPr marL="914400" lvl="1" indent="-381000" algn="l">
              <a:lnSpc>
                <a:spcPct val="100000"/>
              </a:lnSpc>
              <a:spcBef>
                <a:spcPts val="480"/>
              </a:spcBef>
              <a:spcAft>
                <a:spcPts val="0"/>
              </a:spcAft>
              <a:buSzPts val="2400"/>
              <a:buChar char="•"/>
              <a:defRPr sz="2400"/>
            </a:lvl2pPr>
            <a:lvl3pPr marL="1371600" lvl="2" indent="-355600" algn="l">
              <a:lnSpc>
                <a:spcPct val="100000"/>
              </a:lnSpc>
              <a:spcBef>
                <a:spcPts val="400"/>
              </a:spcBef>
              <a:spcAft>
                <a:spcPts val="0"/>
              </a:spcAft>
              <a:buSzPts val="2000"/>
              <a:buChar char="•"/>
              <a:defRPr sz="2000"/>
            </a:lvl3pPr>
            <a:lvl4pPr marL="1828800" lvl="3" indent="-342900" algn="l">
              <a:lnSpc>
                <a:spcPct val="100000"/>
              </a:lnSpc>
              <a:spcBef>
                <a:spcPts val="360"/>
              </a:spcBef>
              <a:spcAft>
                <a:spcPts val="0"/>
              </a:spcAft>
              <a:buSzPts val="1800"/>
              <a:buChar char="•"/>
              <a:defRPr sz="1800"/>
            </a:lvl4pPr>
            <a:lvl5pPr marL="2286000" lvl="4" indent="-342900" algn="l">
              <a:lnSpc>
                <a:spcPct val="100000"/>
              </a:lnSpc>
              <a:spcBef>
                <a:spcPts val="360"/>
              </a:spcBef>
              <a:spcAft>
                <a:spcPts val="0"/>
              </a:spcAft>
              <a:buSzPts val="1800"/>
              <a:buChar char="•"/>
              <a:defRPr sz="1800"/>
            </a:lvl5pPr>
            <a:lvl6pPr marL="2743200" lvl="5" indent="-342900" algn="l">
              <a:lnSpc>
                <a:spcPct val="100000"/>
              </a:lnSpc>
              <a:spcBef>
                <a:spcPts val="360"/>
              </a:spcBef>
              <a:spcAft>
                <a:spcPts val="0"/>
              </a:spcAft>
              <a:buSzPts val="1800"/>
              <a:buChar char="•"/>
              <a:defRPr sz="1800"/>
            </a:lvl6pPr>
            <a:lvl7pPr marL="3200400" lvl="6" indent="-342900" algn="l">
              <a:lnSpc>
                <a:spcPct val="100000"/>
              </a:lnSpc>
              <a:spcBef>
                <a:spcPts val="360"/>
              </a:spcBef>
              <a:spcAft>
                <a:spcPts val="0"/>
              </a:spcAft>
              <a:buSzPts val="1800"/>
              <a:buChar char="•"/>
              <a:defRPr sz="1800"/>
            </a:lvl7pPr>
            <a:lvl8pPr marL="3657600" lvl="7" indent="-342900" algn="l">
              <a:lnSpc>
                <a:spcPct val="100000"/>
              </a:lnSpc>
              <a:spcBef>
                <a:spcPts val="360"/>
              </a:spcBef>
              <a:spcAft>
                <a:spcPts val="0"/>
              </a:spcAft>
              <a:buSzPts val="1800"/>
              <a:buChar char="•"/>
              <a:defRPr sz="1800"/>
            </a:lvl8pPr>
            <a:lvl9pPr marL="4114800" lvl="8" indent="-342900" algn="l">
              <a:lnSpc>
                <a:spcPct val="100000"/>
              </a:lnSpc>
              <a:spcBef>
                <a:spcPts val="360"/>
              </a:spcBef>
              <a:spcAft>
                <a:spcPts val="0"/>
              </a:spcAft>
              <a:buSzPts val="1800"/>
              <a:buChar char="•"/>
              <a:defRPr sz="1800"/>
            </a:lvl9pPr>
          </a:lstStyle>
          <a:p>
            <a:endParaRPr/>
          </a:p>
        </p:txBody>
      </p:sp>
      <p:sp>
        <p:nvSpPr>
          <p:cNvPr id="74" name="Google Shape;74;p26"/>
          <p:cNvSpPr txBox="1">
            <a:spLocks noGrp="1"/>
          </p:cNvSpPr>
          <p:nvPr>
            <p:ph type="body" idx="2"/>
          </p:nvPr>
        </p:nvSpPr>
        <p:spPr>
          <a:xfrm>
            <a:off x="4648200" y="609601"/>
            <a:ext cx="3657600" cy="3767328"/>
          </a:xfrm>
          <a:prstGeom prst="rect">
            <a:avLst/>
          </a:prstGeom>
          <a:noFill/>
          <a:ln>
            <a:noFill/>
          </a:ln>
        </p:spPr>
        <p:txBody>
          <a:bodyPr spcFirstLastPara="1" wrap="square" lIns="91425" tIns="45700" rIns="91425" bIns="45700" anchor="ctr" anchorCtr="0">
            <a:noAutofit/>
          </a:bodyPr>
          <a:lstStyle>
            <a:lvl1pPr marL="457200" lvl="0" indent="-406400" algn="l">
              <a:lnSpc>
                <a:spcPct val="100000"/>
              </a:lnSpc>
              <a:spcBef>
                <a:spcPts val="560"/>
              </a:spcBef>
              <a:spcAft>
                <a:spcPts val="0"/>
              </a:spcAft>
              <a:buSzPts val="2800"/>
              <a:buChar char="•"/>
              <a:defRPr sz="2800"/>
            </a:lvl1pPr>
            <a:lvl2pPr marL="914400" lvl="1" indent="-381000" algn="l">
              <a:lnSpc>
                <a:spcPct val="100000"/>
              </a:lnSpc>
              <a:spcBef>
                <a:spcPts val="480"/>
              </a:spcBef>
              <a:spcAft>
                <a:spcPts val="0"/>
              </a:spcAft>
              <a:buSzPts val="2400"/>
              <a:buChar char="•"/>
              <a:defRPr sz="2400"/>
            </a:lvl2pPr>
            <a:lvl3pPr marL="1371600" lvl="2" indent="-355600" algn="l">
              <a:lnSpc>
                <a:spcPct val="100000"/>
              </a:lnSpc>
              <a:spcBef>
                <a:spcPts val="400"/>
              </a:spcBef>
              <a:spcAft>
                <a:spcPts val="0"/>
              </a:spcAft>
              <a:buSzPts val="2000"/>
              <a:buChar char="•"/>
              <a:defRPr sz="2000"/>
            </a:lvl3pPr>
            <a:lvl4pPr marL="1828800" lvl="3" indent="-342900" algn="l">
              <a:lnSpc>
                <a:spcPct val="100000"/>
              </a:lnSpc>
              <a:spcBef>
                <a:spcPts val="360"/>
              </a:spcBef>
              <a:spcAft>
                <a:spcPts val="0"/>
              </a:spcAft>
              <a:buSzPts val="1800"/>
              <a:buChar char="•"/>
              <a:defRPr sz="1800"/>
            </a:lvl4pPr>
            <a:lvl5pPr marL="2286000" lvl="4" indent="-342900" algn="l">
              <a:lnSpc>
                <a:spcPct val="100000"/>
              </a:lnSpc>
              <a:spcBef>
                <a:spcPts val="360"/>
              </a:spcBef>
              <a:spcAft>
                <a:spcPts val="0"/>
              </a:spcAft>
              <a:buSzPts val="1800"/>
              <a:buChar char="•"/>
              <a:defRPr sz="1800"/>
            </a:lvl5pPr>
            <a:lvl6pPr marL="2743200" lvl="5" indent="-342900" algn="l">
              <a:lnSpc>
                <a:spcPct val="100000"/>
              </a:lnSpc>
              <a:spcBef>
                <a:spcPts val="360"/>
              </a:spcBef>
              <a:spcAft>
                <a:spcPts val="0"/>
              </a:spcAft>
              <a:buSzPts val="1800"/>
              <a:buChar char="•"/>
              <a:defRPr sz="1800"/>
            </a:lvl6pPr>
            <a:lvl7pPr marL="3200400" lvl="6" indent="-342900" algn="l">
              <a:lnSpc>
                <a:spcPct val="100000"/>
              </a:lnSpc>
              <a:spcBef>
                <a:spcPts val="360"/>
              </a:spcBef>
              <a:spcAft>
                <a:spcPts val="0"/>
              </a:spcAft>
              <a:buSzPts val="1800"/>
              <a:buChar char="•"/>
              <a:defRPr sz="1800"/>
            </a:lvl7pPr>
            <a:lvl8pPr marL="3657600" lvl="7" indent="-342900" algn="l">
              <a:lnSpc>
                <a:spcPct val="100000"/>
              </a:lnSpc>
              <a:spcBef>
                <a:spcPts val="360"/>
              </a:spcBef>
              <a:spcAft>
                <a:spcPts val="0"/>
              </a:spcAft>
              <a:buSzPts val="1800"/>
              <a:buChar char="•"/>
              <a:defRPr sz="1800"/>
            </a:lvl8pPr>
            <a:lvl9pPr marL="4114800" lvl="8" indent="-342900" algn="l">
              <a:lnSpc>
                <a:spcPct val="100000"/>
              </a:lnSpc>
              <a:spcBef>
                <a:spcPts val="360"/>
              </a:spcBef>
              <a:spcAft>
                <a:spcPts val="0"/>
              </a:spcAft>
              <a:buSzPts val="1800"/>
              <a:buChar char="•"/>
              <a:defRPr sz="1800"/>
            </a:lvl9pPr>
          </a:lstStyle>
          <a:p>
            <a:endParaRPr/>
          </a:p>
        </p:txBody>
      </p:sp>
      <p:sp>
        <p:nvSpPr>
          <p:cNvPr id="75" name="Google Shape;75;p26"/>
          <p:cNvSpPr txBox="1">
            <a:spLocks noGrp="1"/>
          </p:cNvSpPr>
          <p:nvPr>
            <p:ph type="dt" idx="10"/>
          </p:nvPr>
        </p:nvSpPr>
        <p:spPr>
          <a:xfrm>
            <a:off x="6248400" y="6208712"/>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6"/>
          <p:cNvSpPr txBox="1">
            <a:spLocks noGrp="1"/>
          </p:cNvSpPr>
          <p:nvPr>
            <p:ph type="ftr" idx="11"/>
          </p:nvPr>
        </p:nvSpPr>
        <p:spPr>
          <a:xfrm>
            <a:off x="762000" y="6208712"/>
            <a:ext cx="4873625"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6"/>
          <p:cNvSpPr txBox="1">
            <a:spLocks noGrp="1"/>
          </p:cNvSpPr>
          <p:nvPr>
            <p:ph type="sldNum" idx="12"/>
          </p:nvPr>
        </p:nvSpPr>
        <p:spPr>
          <a:xfrm>
            <a:off x="7620000" y="5688012"/>
            <a:ext cx="7620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1pPr>
            <a:lvl2pPr marL="0" marR="0" lvl="1"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2pPr>
            <a:lvl3pPr marL="0" marR="0" lvl="2"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3pPr>
            <a:lvl4pPr marL="0" marR="0" lvl="3"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4pPr>
            <a:lvl5pPr marL="0" marR="0" lvl="4"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5pPr>
            <a:lvl6pPr marL="0" marR="0" lvl="5"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6pPr>
            <a:lvl7pPr marL="0" marR="0" lvl="6"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7pPr>
            <a:lvl8pPr marL="0" marR="0" lvl="7"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8pPr>
            <a:lvl9pPr marL="0" marR="0" lvl="8" indent="0" algn="r">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10" Type="http://schemas.openxmlformats.org/officeDocument/2006/relationships/image" Target="../media/image1.jpg"/><Relationship Id="rId4" Type="http://schemas.openxmlformats.org/officeDocument/2006/relationships/slideLayout" Target="../slideLayouts/slideLayout6.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5"/>
        <p:cNvGrpSpPr/>
        <p:nvPr/>
      </p:nvGrpSpPr>
      <p:grpSpPr>
        <a:xfrm>
          <a:off x="0" y="0"/>
          <a:ext cx="0" cy="0"/>
          <a:chOff x="0" y="0"/>
          <a:chExt cx="0" cy="0"/>
        </a:xfrm>
      </p:grpSpPr>
      <p:sp>
        <p:nvSpPr>
          <p:cNvPr id="6" name="Google Shape;6;p17"/>
          <p:cNvSpPr txBox="1"/>
          <p:nvPr/>
        </p:nvSpPr>
        <p:spPr>
          <a:xfrm>
            <a:off x="777875" y="0"/>
            <a:ext cx="7543800" cy="304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 name="Google Shape;7;p17"/>
          <p:cNvSpPr txBox="1"/>
          <p:nvPr/>
        </p:nvSpPr>
        <p:spPr>
          <a:xfrm>
            <a:off x="777875" y="6172200"/>
            <a:ext cx="7543800" cy="2698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8" name="Google Shape;8;p17"/>
          <p:cNvSpPr txBox="1">
            <a:spLocks noGrp="1"/>
          </p:cNvSpPr>
          <p:nvPr>
            <p:ph type="title"/>
          </p:nvPr>
        </p:nvSpPr>
        <p:spPr>
          <a:xfrm>
            <a:off x="762000" y="4572000"/>
            <a:ext cx="6781800" cy="1600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5400" b="0" i="0" u="none" strike="noStrike" cap="none">
                <a:solidFill>
                  <a:srgbClr val="262626"/>
                </a:solidFill>
                <a:latin typeface="Impact"/>
                <a:ea typeface="Impact"/>
                <a:cs typeface="Impact"/>
                <a:sym typeface="Impact"/>
              </a:defRPr>
            </a:lvl1pPr>
            <a:lvl2pPr marR="0" lvl="1" algn="l" rtl="0">
              <a:lnSpc>
                <a:spcPct val="100000"/>
              </a:lnSpc>
              <a:spcBef>
                <a:spcPts val="0"/>
              </a:spcBef>
              <a:spcAft>
                <a:spcPts val="0"/>
              </a:spcAft>
              <a:buClr>
                <a:srgbClr val="000000"/>
              </a:buClr>
              <a:buSzPts val="1400"/>
              <a:buFont typeface="Arial"/>
              <a:buNone/>
              <a:defRPr sz="5400" b="0" i="0" u="none" strike="noStrike" cap="none">
                <a:solidFill>
                  <a:srgbClr val="262626"/>
                </a:solidFill>
                <a:latin typeface="Impact"/>
                <a:ea typeface="Impact"/>
                <a:cs typeface="Impact"/>
                <a:sym typeface="Impact"/>
              </a:defRPr>
            </a:lvl2pPr>
            <a:lvl3pPr marR="0" lvl="2" algn="l" rtl="0">
              <a:lnSpc>
                <a:spcPct val="100000"/>
              </a:lnSpc>
              <a:spcBef>
                <a:spcPts val="0"/>
              </a:spcBef>
              <a:spcAft>
                <a:spcPts val="0"/>
              </a:spcAft>
              <a:buClr>
                <a:srgbClr val="000000"/>
              </a:buClr>
              <a:buSzPts val="1400"/>
              <a:buFont typeface="Arial"/>
              <a:buNone/>
              <a:defRPr sz="5400" b="0" i="0" u="none" strike="noStrike" cap="none">
                <a:solidFill>
                  <a:srgbClr val="262626"/>
                </a:solidFill>
                <a:latin typeface="Impact"/>
                <a:ea typeface="Impact"/>
                <a:cs typeface="Impact"/>
                <a:sym typeface="Impact"/>
              </a:defRPr>
            </a:lvl3pPr>
            <a:lvl4pPr marR="0" lvl="3" algn="l" rtl="0">
              <a:lnSpc>
                <a:spcPct val="100000"/>
              </a:lnSpc>
              <a:spcBef>
                <a:spcPts val="0"/>
              </a:spcBef>
              <a:spcAft>
                <a:spcPts val="0"/>
              </a:spcAft>
              <a:buClr>
                <a:srgbClr val="000000"/>
              </a:buClr>
              <a:buSzPts val="1400"/>
              <a:buFont typeface="Arial"/>
              <a:buNone/>
              <a:defRPr sz="5400" b="0" i="0" u="none" strike="noStrike" cap="none">
                <a:solidFill>
                  <a:srgbClr val="262626"/>
                </a:solidFill>
                <a:latin typeface="Impact"/>
                <a:ea typeface="Impact"/>
                <a:cs typeface="Impact"/>
                <a:sym typeface="Impact"/>
              </a:defRPr>
            </a:lvl4pPr>
            <a:lvl5pPr marR="0" lvl="4" algn="l" rtl="0">
              <a:lnSpc>
                <a:spcPct val="100000"/>
              </a:lnSpc>
              <a:spcBef>
                <a:spcPts val="0"/>
              </a:spcBef>
              <a:spcAft>
                <a:spcPts val="0"/>
              </a:spcAft>
              <a:buClr>
                <a:srgbClr val="000000"/>
              </a:buClr>
              <a:buSzPts val="1400"/>
              <a:buFont typeface="Arial"/>
              <a:buNone/>
              <a:defRPr sz="5400" b="0" i="0" u="none" strike="noStrike" cap="none">
                <a:solidFill>
                  <a:srgbClr val="262626"/>
                </a:solidFill>
                <a:latin typeface="Impact"/>
                <a:ea typeface="Impact"/>
                <a:cs typeface="Impact"/>
                <a:sym typeface="Impac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9" name="Google Shape;9;p17"/>
          <p:cNvSpPr txBox="1">
            <a:spLocks noGrp="1"/>
          </p:cNvSpPr>
          <p:nvPr>
            <p:ph type="body" idx="1"/>
          </p:nvPr>
        </p:nvSpPr>
        <p:spPr>
          <a:xfrm>
            <a:off x="762000" y="685800"/>
            <a:ext cx="7543800" cy="3886200"/>
          </a:xfrm>
          <a:prstGeom prst="rect">
            <a:avLst/>
          </a:prstGeom>
          <a:noFill/>
          <a:ln>
            <a:noFill/>
          </a:ln>
        </p:spPr>
        <p:txBody>
          <a:bodyPr spcFirstLastPara="1" wrap="square" lIns="91425" tIns="45700" rIns="91425" bIns="45700" anchor="ctr" anchorCtr="0">
            <a:noAutofit/>
          </a:bodyPr>
          <a:lstStyle>
            <a:lvl1pPr marL="457200" marR="0" lvl="0" indent="-381000" algn="l" rtl="0">
              <a:lnSpc>
                <a:spcPct val="100000"/>
              </a:lnSpc>
              <a:spcBef>
                <a:spcPts val="480"/>
              </a:spcBef>
              <a:spcAft>
                <a:spcPts val="0"/>
              </a:spcAft>
              <a:buClr>
                <a:schemeClr val="accent1"/>
              </a:buClr>
              <a:buSzPts val="2400"/>
              <a:buFont typeface="Arial"/>
              <a:buChar char="•"/>
              <a:defRPr sz="2400" b="0" i="0" u="none" strike="noStrike" cap="none">
                <a:solidFill>
                  <a:schemeClr val="dk2"/>
                </a:solidFill>
                <a:latin typeface="Times New Roman"/>
                <a:ea typeface="Times New Roman"/>
                <a:cs typeface="Times New Roman"/>
                <a:sym typeface="Times New Roman"/>
              </a:defRPr>
            </a:lvl1pPr>
            <a:lvl2pPr marL="914400" marR="0" lvl="1" indent="-368300" algn="l" rtl="0">
              <a:lnSpc>
                <a:spcPct val="100000"/>
              </a:lnSpc>
              <a:spcBef>
                <a:spcPts val="440"/>
              </a:spcBef>
              <a:spcAft>
                <a:spcPts val="0"/>
              </a:spcAft>
              <a:buClr>
                <a:schemeClr val="accent1"/>
              </a:buClr>
              <a:buSzPts val="2200"/>
              <a:buFont typeface="Arial"/>
              <a:buChar char="•"/>
              <a:defRPr sz="2200" b="0" i="0" u="none" strike="noStrike" cap="none">
                <a:solidFill>
                  <a:schemeClr val="dk2"/>
                </a:solidFill>
                <a:latin typeface="Times New Roman"/>
                <a:ea typeface="Times New Roman"/>
                <a:cs typeface="Times New Roman"/>
                <a:sym typeface="Times New Roman"/>
              </a:defRPr>
            </a:lvl2pPr>
            <a:lvl3pPr marL="1371600" marR="0" lvl="2" indent="-355600" algn="l" rtl="0">
              <a:lnSpc>
                <a:spcPct val="100000"/>
              </a:lnSpc>
              <a:spcBef>
                <a:spcPts val="400"/>
              </a:spcBef>
              <a:spcAft>
                <a:spcPts val="0"/>
              </a:spcAft>
              <a:buClr>
                <a:schemeClr val="accent1"/>
              </a:buClr>
              <a:buSzPts val="2000"/>
              <a:buFont typeface="Arial"/>
              <a:buChar char="•"/>
              <a:defRPr sz="2000" b="0" i="0" u="none" strike="noStrike" cap="none">
                <a:solidFill>
                  <a:schemeClr val="dk2"/>
                </a:solidFill>
                <a:latin typeface="Times New Roman"/>
                <a:ea typeface="Times New Roman"/>
                <a:cs typeface="Times New Roman"/>
                <a:sym typeface="Times New Roman"/>
              </a:defRPr>
            </a:lvl3pPr>
            <a:lvl4pPr marL="1828800" marR="0" lvl="3" indent="-342900" algn="l" rtl="0">
              <a:lnSpc>
                <a:spcPct val="100000"/>
              </a:lnSpc>
              <a:spcBef>
                <a:spcPts val="360"/>
              </a:spcBef>
              <a:spcAft>
                <a:spcPts val="0"/>
              </a:spcAft>
              <a:buClr>
                <a:schemeClr val="accent1"/>
              </a:buClr>
              <a:buSzPts val="1800"/>
              <a:buFont typeface="Arial"/>
              <a:buChar char="•"/>
              <a:defRPr sz="1800" b="0" i="0" u="none" strike="noStrike" cap="none">
                <a:solidFill>
                  <a:schemeClr val="dk2"/>
                </a:solidFill>
                <a:latin typeface="Times New Roman"/>
                <a:ea typeface="Times New Roman"/>
                <a:cs typeface="Times New Roman"/>
                <a:sym typeface="Times New Roman"/>
              </a:defRPr>
            </a:lvl4pPr>
            <a:lvl5pPr marL="2286000" marR="0" lvl="4" indent="-342900" algn="l" rtl="0">
              <a:lnSpc>
                <a:spcPct val="100000"/>
              </a:lnSpc>
              <a:spcBef>
                <a:spcPts val="360"/>
              </a:spcBef>
              <a:spcAft>
                <a:spcPts val="0"/>
              </a:spcAft>
              <a:buClr>
                <a:schemeClr val="accent1"/>
              </a:buClr>
              <a:buSzPts val="1800"/>
              <a:buFont typeface="Arial"/>
              <a:buChar char="•"/>
              <a:defRPr sz="1800" b="0" i="0" u="none" strike="noStrike" cap="none">
                <a:solidFill>
                  <a:schemeClr val="dk2"/>
                </a:solidFill>
                <a:latin typeface="Times New Roman"/>
                <a:ea typeface="Times New Roman"/>
                <a:cs typeface="Times New Roman"/>
                <a:sym typeface="Times New Roman"/>
              </a:defRPr>
            </a:lvl5pPr>
            <a:lvl6pPr marL="2743200" marR="0" lvl="5" indent="-330200" algn="l" rtl="0">
              <a:lnSpc>
                <a:spcPct val="100000"/>
              </a:lnSpc>
              <a:spcBef>
                <a:spcPts val="320"/>
              </a:spcBef>
              <a:spcAft>
                <a:spcPts val="0"/>
              </a:spcAft>
              <a:buClr>
                <a:schemeClr val="accent1"/>
              </a:buClr>
              <a:buSzPts val="1600"/>
              <a:buFont typeface="Arial"/>
              <a:buChar char="•"/>
              <a:defRPr sz="1600" b="0" i="0" u="none" strike="noStrike" cap="none">
                <a:solidFill>
                  <a:schemeClr val="dk2"/>
                </a:solidFill>
                <a:latin typeface="Times New Roman"/>
                <a:ea typeface="Times New Roman"/>
                <a:cs typeface="Times New Roman"/>
                <a:sym typeface="Times New Roman"/>
              </a:defRPr>
            </a:lvl6pPr>
            <a:lvl7pPr marL="3200400" marR="0" lvl="6" indent="-330200" algn="l" rtl="0">
              <a:lnSpc>
                <a:spcPct val="100000"/>
              </a:lnSpc>
              <a:spcBef>
                <a:spcPts val="320"/>
              </a:spcBef>
              <a:spcAft>
                <a:spcPts val="0"/>
              </a:spcAft>
              <a:buClr>
                <a:schemeClr val="accent1"/>
              </a:buClr>
              <a:buSzPts val="1600"/>
              <a:buFont typeface="Arial"/>
              <a:buChar char="•"/>
              <a:defRPr sz="1600" b="0" i="0" u="none" strike="noStrike" cap="none">
                <a:solidFill>
                  <a:schemeClr val="dk2"/>
                </a:solidFill>
                <a:latin typeface="Times New Roman"/>
                <a:ea typeface="Times New Roman"/>
                <a:cs typeface="Times New Roman"/>
                <a:sym typeface="Times New Roman"/>
              </a:defRPr>
            </a:lvl7pPr>
            <a:lvl8pPr marL="3657600" marR="0" lvl="7" indent="-330200" algn="l" rtl="0">
              <a:lnSpc>
                <a:spcPct val="100000"/>
              </a:lnSpc>
              <a:spcBef>
                <a:spcPts val="320"/>
              </a:spcBef>
              <a:spcAft>
                <a:spcPts val="0"/>
              </a:spcAft>
              <a:buClr>
                <a:schemeClr val="accent1"/>
              </a:buClr>
              <a:buSzPts val="1600"/>
              <a:buFont typeface="Arial"/>
              <a:buChar char="•"/>
              <a:defRPr sz="1600" b="0" i="0" u="none" strike="noStrike" cap="none">
                <a:solidFill>
                  <a:schemeClr val="dk2"/>
                </a:solidFill>
                <a:latin typeface="Times New Roman"/>
                <a:ea typeface="Times New Roman"/>
                <a:cs typeface="Times New Roman"/>
                <a:sym typeface="Times New Roman"/>
              </a:defRPr>
            </a:lvl8pPr>
            <a:lvl9pPr marL="4114800" marR="0" lvl="8" indent="-330200" algn="l" rtl="0">
              <a:lnSpc>
                <a:spcPct val="100000"/>
              </a:lnSpc>
              <a:spcBef>
                <a:spcPts val="320"/>
              </a:spcBef>
              <a:spcAft>
                <a:spcPts val="0"/>
              </a:spcAft>
              <a:buClr>
                <a:schemeClr val="accent1"/>
              </a:buClr>
              <a:buSzPts val="16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10" name="Google Shape;10;p17"/>
          <p:cNvSpPr txBox="1">
            <a:spLocks noGrp="1"/>
          </p:cNvSpPr>
          <p:nvPr>
            <p:ph type="dt" idx="10"/>
          </p:nvPr>
        </p:nvSpPr>
        <p:spPr>
          <a:xfrm>
            <a:off x="6248400" y="6208712"/>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1" name="Google Shape;11;p17"/>
          <p:cNvSpPr txBox="1">
            <a:spLocks noGrp="1"/>
          </p:cNvSpPr>
          <p:nvPr>
            <p:ph type="ftr" idx="11"/>
          </p:nvPr>
        </p:nvSpPr>
        <p:spPr>
          <a:xfrm>
            <a:off x="762000" y="6208712"/>
            <a:ext cx="4873625"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2" name="Google Shape;12;p17"/>
          <p:cNvSpPr txBox="1">
            <a:spLocks noGrp="1"/>
          </p:cNvSpPr>
          <p:nvPr>
            <p:ph type="sldNum" idx="12"/>
          </p:nvPr>
        </p:nvSpPr>
        <p:spPr>
          <a:xfrm>
            <a:off x="7620000" y="5688012"/>
            <a:ext cx="7620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1pPr>
            <a:lvl2pPr marL="0" marR="0" lvl="1" indent="0" algn="r" rtl="0">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2pPr>
            <a:lvl3pPr marL="0" marR="0" lvl="2" indent="0" algn="r" rtl="0">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3pPr>
            <a:lvl4pPr marL="0" marR="0" lvl="3" indent="0" algn="r" rtl="0">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4pPr>
            <a:lvl5pPr marL="0" marR="0" lvl="4" indent="0" algn="r" rtl="0">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5pPr>
            <a:lvl6pPr marL="0" marR="0" lvl="5" indent="0" algn="r" rtl="0">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6pPr>
            <a:lvl7pPr marL="0" marR="0" lvl="6" indent="0" algn="r" rtl="0">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7pPr>
            <a:lvl8pPr marL="0" marR="0" lvl="7" indent="0" algn="r" rtl="0">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8pPr>
            <a:lvl9pPr marL="0" marR="0" lvl="8" indent="0" algn="r" rtl="0">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0">
            <a:alphaModFix/>
          </a:blip>
          <a:stretch>
            <a:fillRect/>
          </a:stretch>
        </a:blipFill>
        <a:effectLst/>
      </p:bgPr>
    </p:bg>
    <p:spTree>
      <p:nvGrpSpPr>
        <p:cNvPr id="1" name="Shape 25"/>
        <p:cNvGrpSpPr/>
        <p:nvPr/>
      </p:nvGrpSpPr>
      <p:grpSpPr>
        <a:xfrm>
          <a:off x="0" y="0"/>
          <a:ext cx="0" cy="0"/>
          <a:chOff x="0" y="0"/>
          <a:chExt cx="0" cy="0"/>
        </a:xfrm>
      </p:grpSpPr>
      <p:sp>
        <p:nvSpPr>
          <p:cNvPr id="26" name="Google Shape;26;p19"/>
          <p:cNvSpPr txBox="1">
            <a:spLocks noGrp="1"/>
          </p:cNvSpPr>
          <p:nvPr>
            <p:ph type="title"/>
          </p:nvPr>
        </p:nvSpPr>
        <p:spPr>
          <a:xfrm>
            <a:off x="762000" y="4572000"/>
            <a:ext cx="6781800" cy="1600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5400" b="0" i="0" u="none" strike="noStrike" cap="none">
                <a:solidFill>
                  <a:srgbClr val="262626"/>
                </a:solidFill>
                <a:latin typeface="Impact"/>
                <a:ea typeface="Impact"/>
                <a:cs typeface="Impact"/>
                <a:sym typeface="Impact"/>
              </a:defRPr>
            </a:lvl1pPr>
            <a:lvl2pPr marR="0" lvl="1" algn="l" rtl="0">
              <a:lnSpc>
                <a:spcPct val="100000"/>
              </a:lnSpc>
              <a:spcBef>
                <a:spcPts val="0"/>
              </a:spcBef>
              <a:spcAft>
                <a:spcPts val="0"/>
              </a:spcAft>
              <a:buClr>
                <a:srgbClr val="000000"/>
              </a:buClr>
              <a:buSzPts val="1400"/>
              <a:buFont typeface="Arial"/>
              <a:buNone/>
              <a:defRPr sz="5400" b="0" i="0" u="none" strike="noStrike" cap="none">
                <a:solidFill>
                  <a:srgbClr val="262626"/>
                </a:solidFill>
                <a:latin typeface="Impact"/>
                <a:ea typeface="Impact"/>
                <a:cs typeface="Impact"/>
                <a:sym typeface="Impact"/>
              </a:defRPr>
            </a:lvl2pPr>
            <a:lvl3pPr marR="0" lvl="2" algn="l" rtl="0">
              <a:lnSpc>
                <a:spcPct val="100000"/>
              </a:lnSpc>
              <a:spcBef>
                <a:spcPts val="0"/>
              </a:spcBef>
              <a:spcAft>
                <a:spcPts val="0"/>
              </a:spcAft>
              <a:buClr>
                <a:srgbClr val="000000"/>
              </a:buClr>
              <a:buSzPts val="1400"/>
              <a:buFont typeface="Arial"/>
              <a:buNone/>
              <a:defRPr sz="5400" b="0" i="0" u="none" strike="noStrike" cap="none">
                <a:solidFill>
                  <a:srgbClr val="262626"/>
                </a:solidFill>
                <a:latin typeface="Impact"/>
                <a:ea typeface="Impact"/>
                <a:cs typeface="Impact"/>
                <a:sym typeface="Impact"/>
              </a:defRPr>
            </a:lvl3pPr>
            <a:lvl4pPr marR="0" lvl="3" algn="l" rtl="0">
              <a:lnSpc>
                <a:spcPct val="100000"/>
              </a:lnSpc>
              <a:spcBef>
                <a:spcPts val="0"/>
              </a:spcBef>
              <a:spcAft>
                <a:spcPts val="0"/>
              </a:spcAft>
              <a:buClr>
                <a:srgbClr val="000000"/>
              </a:buClr>
              <a:buSzPts val="1400"/>
              <a:buFont typeface="Arial"/>
              <a:buNone/>
              <a:defRPr sz="5400" b="0" i="0" u="none" strike="noStrike" cap="none">
                <a:solidFill>
                  <a:srgbClr val="262626"/>
                </a:solidFill>
                <a:latin typeface="Impact"/>
                <a:ea typeface="Impact"/>
                <a:cs typeface="Impact"/>
                <a:sym typeface="Impact"/>
              </a:defRPr>
            </a:lvl4pPr>
            <a:lvl5pPr marR="0" lvl="4" algn="l" rtl="0">
              <a:lnSpc>
                <a:spcPct val="100000"/>
              </a:lnSpc>
              <a:spcBef>
                <a:spcPts val="0"/>
              </a:spcBef>
              <a:spcAft>
                <a:spcPts val="0"/>
              </a:spcAft>
              <a:buClr>
                <a:srgbClr val="000000"/>
              </a:buClr>
              <a:buSzPts val="1400"/>
              <a:buFont typeface="Arial"/>
              <a:buNone/>
              <a:defRPr sz="5400" b="0" i="0" u="none" strike="noStrike" cap="none">
                <a:solidFill>
                  <a:srgbClr val="262626"/>
                </a:solidFill>
                <a:latin typeface="Impact"/>
                <a:ea typeface="Impact"/>
                <a:cs typeface="Impact"/>
                <a:sym typeface="Impac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27" name="Google Shape;27;p19"/>
          <p:cNvSpPr txBox="1">
            <a:spLocks noGrp="1"/>
          </p:cNvSpPr>
          <p:nvPr>
            <p:ph type="body" idx="1"/>
          </p:nvPr>
        </p:nvSpPr>
        <p:spPr>
          <a:xfrm>
            <a:off x="762000" y="685800"/>
            <a:ext cx="7543800" cy="3886200"/>
          </a:xfrm>
          <a:prstGeom prst="rect">
            <a:avLst/>
          </a:prstGeom>
          <a:noFill/>
          <a:ln>
            <a:noFill/>
          </a:ln>
        </p:spPr>
        <p:txBody>
          <a:bodyPr spcFirstLastPara="1" wrap="square" lIns="91425" tIns="45700" rIns="91425" bIns="45700" anchor="ctr" anchorCtr="0">
            <a:noAutofit/>
          </a:bodyPr>
          <a:lstStyle>
            <a:lvl1pPr marL="457200" marR="0" lvl="0" indent="-381000" algn="l" rtl="0">
              <a:lnSpc>
                <a:spcPct val="100000"/>
              </a:lnSpc>
              <a:spcBef>
                <a:spcPts val="480"/>
              </a:spcBef>
              <a:spcAft>
                <a:spcPts val="0"/>
              </a:spcAft>
              <a:buClr>
                <a:schemeClr val="accent1"/>
              </a:buClr>
              <a:buSzPts val="2400"/>
              <a:buFont typeface="Arial"/>
              <a:buChar char="•"/>
              <a:defRPr sz="2400" b="0" i="0" u="none" strike="noStrike" cap="none">
                <a:solidFill>
                  <a:schemeClr val="dk2"/>
                </a:solidFill>
                <a:latin typeface="Times New Roman"/>
                <a:ea typeface="Times New Roman"/>
                <a:cs typeface="Times New Roman"/>
                <a:sym typeface="Times New Roman"/>
              </a:defRPr>
            </a:lvl1pPr>
            <a:lvl2pPr marL="914400" marR="0" lvl="1" indent="-368300" algn="l" rtl="0">
              <a:lnSpc>
                <a:spcPct val="100000"/>
              </a:lnSpc>
              <a:spcBef>
                <a:spcPts val="440"/>
              </a:spcBef>
              <a:spcAft>
                <a:spcPts val="0"/>
              </a:spcAft>
              <a:buClr>
                <a:schemeClr val="accent1"/>
              </a:buClr>
              <a:buSzPts val="2200"/>
              <a:buFont typeface="Arial"/>
              <a:buChar char="•"/>
              <a:defRPr sz="2200" b="0" i="0" u="none" strike="noStrike" cap="none">
                <a:solidFill>
                  <a:schemeClr val="dk2"/>
                </a:solidFill>
                <a:latin typeface="Times New Roman"/>
                <a:ea typeface="Times New Roman"/>
                <a:cs typeface="Times New Roman"/>
                <a:sym typeface="Times New Roman"/>
              </a:defRPr>
            </a:lvl2pPr>
            <a:lvl3pPr marL="1371600" marR="0" lvl="2" indent="-355600" algn="l" rtl="0">
              <a:lnSpc>
                <a:spcPct val="100000"/>
              </a:lnSpc>
              <a:spcBef>
                <a:spcPts val="400"/>
              </a:spcBef>
              <a:spcAft>
                <a:spcPts val="0"/>
              </a:spcAft>
              <a:buClr>
                <a:schemeClr val="accent1"/>
              </a:buClr>
              <a:buSzPts val="2000"/>
              <a:buFont typeface="Arial"/>
              <a:buChar char="•"/>
              <a:defRPr sz="2000" b="0" i="0" u="none" strike="noStrike" cap="none">
                <a:solidFill>
                  <a:schemeClr val="dk2"/>
                </a:solidFill>
                <a:latin typeface="Times New Roman"/>
                <a:ea typeface="Times New Roman"/>
                <a:cs typeface="Times New Roman"/>
                <a:sym typeface="Times New Roman"/>
              </a:defRPr>
            </a:lvl3pPr>
            <a:lvl4pPr marL="1828800" marR="0" lvl="3" indent="-342900" algn="l" rtl="0">
              <a:lnSpc>
                <a:spcPct val="100000"/>
              </a:lnSpc>
              <a:spcBef>
                <a:spcPts val="360"/>
              </a:spcBef>
              <a:spcAft>
                <a:spcPts val="0"/>
              </a:spcAft>
              <a:buClr>
                <a:schemeClr val="accent1"/>
              </a:buClr>
              <a:buSzPts val="1800"/>
              <a:buFont typeface="Arial"/>
              <a:buChar char="•"/>
              <a:defRPr sz="1800" b="0" i="0" u="none" strike="noStrike" cap="none">
                <a:solidFill>
                  <a:schemeClr val="dk2"/>
                </a:solidFill>
                <a:latin typeface="Times New Roman"/>
                <a:ea typeface="Times New Roman"/>
                <a:cs typeface="Times New Roman"/>
                <a:sym typeface="Times New Roman"/>
              </a:defRPr>
            </a:lvl4pPr>
            <a:lvl5pPr marL="2286000" marR="0" lvl="4" indent="-342900" algn="l" rtl="0">
              <a:lnSpc>
                <a:spcPct val="100000"/>
              </a:lnSpc>
              <a:spcBef>
                <a:spcPts val="360"/>
              </a:spcBef>
              <a:spcAft>
                <a:spcPts val="0"/>
              </a:spcAft>
              <a:buClr>
                <a:schemeClr val="accent1"/>
              </a:buClr>
              <a:buSzPts val="1800"/>
              <a:buFont typeface="Arial"/>
              <a:buChar char="•"/>
              <a:defRPr sz="1800" b="0" i="0" u="none" strike="noStrike" cap="none">
                <a:solidFill>
                  <a:schemeClr val="dk2"/>
                </a:solidFill>
                <a:latin typeface="Times New Roman"/>
                <a:ea typeface="Times New Roman"/>
                <a:cs typeface="Times New Roman"/>
                <a:sym typeface="Times New Roman"/>
              </a:defRPr>
            </a:lvl5pPr>
            <a:lvl6pPr marL="2743200" marR="0" lvl="5" indent="-330200" algn="l" rtl="0">
              <a:lnSpc>
                <a:spcPct val="100000"/>
              </a:lnSpc>
              <a:spcBef>
                <a:spcPts val="320"/>
              </a:spcBef>
              <a:spcAft>
                <a:spcPts val="0"/>
              </a:spcAft>
              <a:buClr>
                <a:schemeClr val="accent1"/>
              </a:buClr>
              <a:buSzPts val="1600"/>
              <a:buFont typeface="Arial"/>
              <a:buChar char="•"/>
              <a:defRPr sz="1600" b="0" i="0" u="none" strike="noStrike" cap="none">
                <a:solidFill>
                  <a:schemeClr val="dk2"/>
                </a:solidFill>
                <a:latin typeface="Times New Roman"/>
                <a:ea typeface="Times New Roman"/>
                <a:cs typeface="Times New Roman"/>
                <a:sym typeface="Times New Roman"/>
              </a:defRPr>
            </a:lvl6pPr>
            <a:lvl7pPr marL="3200400" marR="0" lvl="6" indent="-330200" algn="l" rtl="0">
              <a:lnSpc>
                <a:spcPct val="100000"/>
              </a:lnSpc>
              <a:spcBef>
                <a:spcPts val="320"/>
              </a:spcBef>
              <a:spcAft>
                <a:spcPts val="0"/>
              </a:spcAft>
              <a:buClr>
                <a:schemeClr val="accent1"/>
              </a:buClr>
              <a:buSzPts val="1600"/>
              <a:buFont typeface="Arial"/>
              <a:buChar char="•"/>
              <a:defRPr sz="1600" b="0" i="0" u="none" strike="noStrike" cap="none">
                <a:solidFill>
                  <a:schemeClr val="dk2"/>
                </a:solidFill>
                <a:latin typeface="Times New Roman"/>
                <a:ea typeface="Times New Roman"/>
                <a:cs typeface="Times New Roman"/>
                <a:sym typeface="Times New Roman"/>
              </a:defRPr>
            </a:lvl7pPr>
            <a:lvl8pPr marL="3657600" marR="0" lvl="7" indent="-330200" algn="l" rtl="0">
              <a:lnSpc>
                <a:spcPct val="100000"/>
              </a:lnSpc>
              <a:spcBef>
                <a:spcPts val="320"/>
              </a:spcBef>
              <a:spcAft>
                <a:spcPts val="0"/>
              </a:spcAft>
              <a:buClr>
                <a:schemeClr val="accent1"/>
              </a:buClr>
              <a:buSzPts val="1600"/>
              <a:buFont typeface="Arial"/>
              <a:buChar char="•"/>
              <a:defRPr sz="1600" b="0" i="0" u="none" strike="noStrike" cap="none">
                <a:solidFill>
                  <a:schemeClr val="dk2"/>
                </a:solidFill>
                <a:latin typeface="Times New Roman"/>
                <a:ea typeface="Times New Roman"/>
                <a:cs typeface="Times New Roman"/>
                <a:sym typeface="Times New Roman"/>
              </a:defRPr>
            </a:lvl8pPr>
            <a:lvl9pPr marL="4114800" marR="0" lvl="8" indent="-330200" algn="l" rtl="0">
              <a:lnSpc>
                <a:spcPct val="100000"/>
              </a:lnSpc>
              <a:spcBef>
                <a:spcPts val="320"/>
              </a:spcBef>
              <a:spcAft>
                <a:spcPts val="0"/>
              </a:spcAft>
              <a:buClr>
                <a:schemeClr val="accent1"/>
              </a:buClr>
              <a:buSzPts val="1600"/>
              <a:buFont typeface="Arial"/>
              <a:buChar char="•"/>
              <a:defRPr sz="1600" b="0" i="0" u="none" strike="noStrike" cap="none">
                <a:solidFill>
                  <a:schemeClr val="dk2"/>
                </a:solidFill>
                <a:latin typeface="Times New Roman"/>
                <a:ea typeface="Times New Roman"/>
                <a:cs typeface="Times New Roman"/>
                <a:sym typeface="Times New Roman"/>
              </a:defRPr>
            </a:lvl9pPr>
          </a:lstStyle>
          <a:p>
            <a:endParaRPr/>
          </a:p>
        </p:txBody>
      </p:sp>
      <p:sp>
        <p:nvSpPr>
          <p:cNvPr id="28" name="Google Shape;28;p19"/>
          <p:cNvSpPr txBox="1">
            <a:spLocks noGrp="1"/>
          </p:cNvSpPr>
          <p:nvPr>
            <p:ph type="dt" idx="10"/>
          </p:nvPr>
        </p:nvSpPr>
        <p:spPr>
          <a:xfrm>
            <a:off x="6248400" y="6208712"/>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9" name="Google Shape;29;p19"/>
          <p:cNvSpPr txBox="1">
            <a:spLocks noGrp="1"/>
          </p:cNvSpPr>
          <p:nvPr>
            <p:ph type="ftr" idx="11"/>
          </p:nvPr>
        </p:nvSpPr>
        <p:spPr>
          <a:xfrm>
            <a:off x="762000" y="6208712"/>
            <a:ext cx="4873625"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30" name="Google Shape;30;p19"/>
          <p:cNvSpPr txBox="1">
            <a:spLocks noGrp="1"/>
          </p:cNvSpPr>
          <p:nvPr>
            <p:ph type="sldNum" idx="12"/>
          </p:nvPr>
        </p:nvSpPr>
        <p:spPr>
          <a:xfrm>
            <a:off x="7620000" y="5688012"/>
            <a:ext cx="7620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1pPr>
            <a:lvl2pPr marL="0" marR="0" lvl="1" indent="0" algn="r" rtl="0">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2pPr>
            <a:lvl3pPr marL="0" marR="0" lvl="2" indent="0" algn="r" rtl="0">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3pPr>
            <a:lvl4pPr marL="0" marR="0" lvl="3" indent="0" algn="r" rtl="0">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4pPr>
            <a:lvl5pPr marL="0" marR="0" lvl="4" indent="0" algn="r" rtl="0">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5pPr>
            <a:lvl6pPr marL="0" marR="0" lvl="5" indent="0" algn="r" rtl="0">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6pPr>
            <a:lvl7pPr marL="0" marR="0" lvl="6" indent="0" algn="r" rtl="0">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7pPr>
            <a:lvl8pPr marL="0" marR="0" lvl="7" indent="0" algn="r" rtl="0">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8pPr>
            <a:lvl9pPr marL="0" marR="0" lvl="8" indent="0" algn="r" rtl="0">
              <a:lnSpc>
                <a:spcPct val="100000"/>
              </a:lnSpc>
              <a:spcBef>
                <a:spcPts val="0"/>
              </a:spcBef>
              <a:spcAft>
                <a:spcPts val="0"/>
              </a:spcAft>
              <a:buClr>
                <a:srgbClr val="262626"/>
              </a:buClr>
              <a:buSzPts val="2400"/>
              <a:buFont typeface="Impact"/>
              <a:buNone/>
              <a:defRPr sz="2400" b="0" i="0" u="none" strike="noStrike" cap="none">
                <a:solidFill>
                  <a:srgbClr val="262626"/>
                </a:solidFill>
                <a:latin typeface="Impact"/>
                <a:ea typeface="Impact"/>
                <a:cs typeface="Impact"/>
                <a:sym typeface="Impact"/>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
        <p:nvSpPr>
          <p:cNvPr id="31" name="Google Shape;31;p19"/>
          <p:cNvSpPr txBox="1"/>
          <p:nvPr/>
        </p:nvSpPr>
        <p:spPr>
          <a:xfrm>
            <a:off x="777875" y="0"/>
            <a:ext cx="7543800" cy="381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 name="Google Shape;32;p19"/>
          <p:cNvSpPr txBox="1"/>
          <p:nvPr/>
        </p:nvSpPr>
        <p:spPr>
          <a:xfrm>
            <a:off x="777875" y="6172200"/>
            <a:ext cx="7543800" cy="26987"/>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mailto:SPHYear2@sphoward.herts.sch.uk"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hyperlink" Target="mailto:senco@sphoward.herts.sch.uk"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g301275bba3b_0_5"/>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800"/>
              <a:buNone/>
            </a:pPr>
            <a:endParaRPr/>
          </a:p>
        </p:txBody>
      </p:sp>
      <p:sp>
        <p:nvSpPr>
          <p:cNvPr id="84" name="Google Shape;84;g301275bba3b_0_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endParaRPr/>
          </a:p>
        </p:txBody>
      </p:sp>
      <p:sp>
        <p:nvSpPr>
          <p:cNvPr id="85" name="Google Shape;85;g301275bba3b_0_5"/>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1</a:t>
            </a:fld>
            <a:endParaRPr/>
          </a:p>
        </p:txBody>
      </p:sp>
      <p:pic>
        <p:nvPicPr>
          <p:cNvPr id="86" name="Google Shape;86;g301275bba3b_0_5"/>
          <p:cNvPicPr preferRelativeResize="0"/>
          <p:nvPr/>
        </p:nvPicPr>
        <p:blipFill rotWithShape="1">
          <a:blip r:embed="rId3">
            <a:alphaModFix/>
          </a:blip>
          <a:srcRect/>
          <a:stretch/>
        </p:blipFill>
        <p:spPr>
          <a:xfrm>
            <a:off x="279150" y="0"/>
            <a:ext cx="840765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1"/>
        <p:cNvGrpSpPr/>
        <p:nvPr/>
      </p:nvGrpSpPr>
      <p:grpSpPr>
        <a:xfrm>
          <a:off x="0" y="0"/>
          <a:ext cx="0" cy="0"/>
          <a:chOff x="0" y="0"/>
          <a:chExt cx="0" cy="0"/>
        </a:xfrm>
      </p:grpSpPr>
      <p:sp>
        <p:nvSpPr>
          <p:cNvPr id="92" name="Google Shape;92;g301275bba3b_0_94"/>
          <p:cNvSpPr txBox="1">
            <a:spLocks noGrp="1"/>
          </p:cNvSpPr>
          <p:nvPr>
            <p:ph type="sldNum" idx="12"/>
          </p:nvPr>
        </p:nvSpPr>
        <p:spPr>
          <a:xfrm>
            <a:off x="6553200" y="6245225"/>
            <a:ext cx="2133600" cy="4764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chemeClr val="dk1"/>
              </a:buClr>
              <a:buSzPts val="1400"/>
              <a:buFont typeface="Arial"/>
              <a:buNone/>
            </a:pPr>
            <a:fld id="{00000000-1234-1234-1234-123412341234}" type="slidenum">
              <a:rPr lang="en-US"/>
              <a:t>2</a:t>
            </a:fld>
            <a:endParaRPr sz="2400">
              <a:solidFill>
                <a:srgbClr val="262626"/>
              </a:solidFill>
              <a:latin typeface="Impact"/>
              <a:ea typeface="Impact"/>
              <a:cs typeface="Impact"/>
              <a:sym typeface="Impact"/>
            </a:endParaRPr>
          </a:p>
        </p:txBody>
      </p:sp>
      <p:pic>
        <p:nvPicPr>
          <p:cNvPr id="93" name="Google Shape;93;g301275bba3b_0_94"/>
          <p:cNvPicPr preferRelativeResize="0"/>
          <p:nvPr/>
        </p:nvPicPr>
        <p:blipFill rotWithShape="1">
          <a:blip r:embed="rId3">
            <a:alphaModFix/>
          </a:blip>
          <a:srcRect/>
          <a:stretch/>
        </p:blipFill>
        <p:spPr>
          <a:xfrm>
            <a:off x="6452325" y="1749775"/>
            <a:ext cx="1714500" cy="3189125"/>
          </a:xfrm>
          <a:prstGeom prst="rect">
            <a:avLst/>
          </a:prstGeom>
          <a:noFill/>
          <a:ln>
            <a:noFill/>
          </a:ln>
        </p:spPr>
      </p:pic>
      <p:sp>
        <p:nvSpPr>
          <p:cNvPr id="94" name="Google Shape;94;g301275bba3b_0_94"/>
          <p:cNvSpPr txBox="1"/>
          <p:nvPr/>
        </p:nvSpPr>
        <p:spPr>
          <a:xfrm>
            <a:off x="473175" y="551950"/>
            <a:ext cx="5638800" cy="767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400"/>
              </a:spcBef>
              <a:spcAft>
                <a:spcPts val="0"/>
              </a:spcAft>
              <a:buClr>
                <a:srgbClr val="000000"/>
              </a:buClr>
              <a:buSzPts val="1700"/>
              <a:buFont typeface="Arial"/>
              <a:buNone/>
            </a:pPr>
            <a:r>
              <a:rPr lang="en-US" sz="1700" b="0" i="0" u="none" strike="noStrike" cap="none">
                <a:solidFill>
                  <a:srgbClr val="333333"/>
                </a:solidFill>
                <a:highlight>
                  <a:schemeClr val="lt1"/>
                </a:highlight>
                <a:latin typeface="Arial"/>
                <a:ea typeface="Arial"/>
                <a:cs typeface="Arial"/>
                <a:sym typeface="Arial"/>
              </a:rPr>
              <a:t>A Parent's Prayer </a:t>
            </a:r>
            <a:endParaRPr sz="1700" b="0" i="0" u="none" strike="noStrike" cap="none">
              <a:solidFill>
                <a:srgbClr val="333333"/>
              </a:solidFill>
              <a:highlight>
                <a:schemeClr val="lt1"/>
              </a:highlight>
              <a:latin typeface="Arial"/>
              <a:ea typeface="Arial"/>
              <a:cs typeface="Arial"/>
              <a:sym typeface="Arial"/>
            </a:endParaRPr>
          </a:p>
          <a:p>
            <a:pPr marL="0" marR="0" lvl="0" indent="0" algn="l" rtl="0">
              <a:lnSpc>
                <a:spcPct val="100000"/>
              </a:lnSpc>
              <a:spcBef>
                <a:spcPts val="400"/>
              </a:spcBef>
              <a:spcAft>
                <a:spcPts val="0"/>
              </a:spcAft>
              <a:buClr>
                <a:srgbClr val="000000"/>
              </a:buClr>
              <a:buSzPts val="1700"/>
              <a:buFont typeface="Arial"/>
              <a:buNone/>
            </a:pPr>
            <a:endParaRPr sz="1700" b="0" i="0" u="none" strike="noStrike" cap="none">
              <a:solidFill>
                <a:srgbClr val="333333"/>
              </a:solidFill>
              <a:highlight>
                <a:schemeClr val="lt1"/>
              </a:highlight>
              <a:latin typeface="Arial"/>
              <a:ea typeface="Arial"/>
              <a:cs typeface="Arial"/>
              <a:sym typeface="Arial"/>
            </a:endParaRPr>
          </a:p>
          <a:p>
            <a:pPr marL="0" marR="0" lvl="0" indent="0" algn="l" rtl="0">
              <a:lnSpc>
                <a:spcPct val="100000"/>
              </a:lnSpc>
              <a:spcBef>
                <a:spcPts val="400"/>
              </a:spcBef>
              <a:spcAft>
                <a:spcPts val="0"/>
              </a:spcAft>
              <a:buClr>
                <a:srgbClr val="000000"/>
              </a:buClr>
              <a:buSzPts val="1700"/>
              <a:buFont typeface="Arial"/>
              <a:buNone/>
            </a:pPr>
            <a:r>
              <a:rPr lang="en-US" sz="1700" b="0" i="0" u="none" strike="noStrike" cap="none">
                <a:solidFill>
                  <a:srgbClr val="333333"/>
                </a:solidFill>
                <a:highlight>
                  <a:schemeClr val="lt1"/>
                </a:highlight>
                <a:latin typeface="Arial"/>
                <a:ea typeface="Arial"/>
                <a:cs typeface="Arial"/>
                <a:sym typeface="Arial"/>
              </a:rPr>
              <a:t>Lord, we pray for our children knowing that </a:t>
            </a:r>
            <a:r>
              <a:rPr lang="en-US" sz="1700">
                <a:solidFill>
                  <a:srgbClr val="333333"/>
                </a:solidFill>
                <a:highlight>
                  <a:schemeClr val="lt1"/>
                </a:highlight>
              </a:rPr>
              <a:t>Y</a:t>
            </a:r>
            <a:r>
              <a:rPr lang="en-US" sz="1700" b="0" i="0" u="none" strike="noStrike" cap="none">
                <a:solidFill>
                  <a:srgbClr val="333333"/>
                </a:solidFill>
                <a:highlight>
                  <a:schemeClr val="lt1"/>
                </a:highlight>
                <a:latin typeface="Arial"/>
                <a:ea typeface="Arial"/>
                <a:cs typeface="Arial"/>
                <a:sym typeface="Arial"/>
              </a:rPr>
              <a:t>ou care and watch over each of them completely.</a:t>
            </a:r>
            <a:endParaRPr sz="1700" b="0" i="0" u="none" strike="noStrike" cap="none">
              <a:solidFill>
                <a:srgbClr val="333333"/>
              </a:solidFill>
              <a:highlight>
                <a:schemeClr val="lt1"/>
              </a:highlight>
              <a:latin typeface="Arial"/>
              <a:ea typeface="Arial"/>
              <a:cs typeface="Arial"/>
              <a:sym typeface="Arial"/>
            </a:endParaRPr>
          </a:p>
          <a:p>
            <a:pPr marL="0" marR="0" lvl="0" indent="0" algn="l" rtl="0">
              <a:lnSpc>
                <a:spcPct val="100000"/>
              </a:lnSpc>
              <a:spcBef>
                <a:spcPts val="400"/>
              </a:spcBef>
              <a:spcAft>
                <a:spcPts val="0"/>
              </a:spcAft>
              <a:buClr>
                <a:srgbClr val="000000"/>
              </a:buClr>
              <a:buSzPts val="1700"/>
              <a:buFont typeface="Arial"/>
              <a:buNone/>
            </a:pPr>
            <a:r>
              <a:rPr lang="en-US" sz="1700" b="0" i="0" u="none" strike="noStrike" cap="none">
                <a:solidFill>
                  <a:srgbClr val="333333"/>
                </a:solidFill>
                <a:highlight>
                  <a:schemeClr val="lt1"/>
                </a:highlight>
                <a:latin typeface="Arial"/>
                <a:ea typeface="Arial"/>
                <a:cs typeface="Arial"/>
                <a:sym typeface="Arial"/>
              </a:rPr>
              <a:t> Please encircle them with </a:t>
            </a:r>
            <a:r>
              <a:rPr lang="en-US" sz="1700">
                <a:solidFill>
                  <a:srgbClr val="333333"/>
                </a:solidFill>
                <a:highlight>
                  <a:schemeClr val="lt1"/>
                </a:highlight>
              </a:rPr>
              <a:t>Y</a:t>
            </a:r>
            <a:r>
              <a:rPr lang="en-US" sz="1700" b="0" i="0" u="none" strike="noStrike" cap="none">
                <a:solidFill>
                  <a:srgbClr val="333333"/>
                </a:solidFill>
                <a:highlight>
                  <a:schemeClr val="lt1"/>
                </a:highlight>
                <a:latin typeface="Arial"/>
                <a:ea typeface="Arial"/>
                <a:cs typeface="Arial"/>
                <a:sym typeface="Arial"/>
              </a:rPr>
              <a:t>our great love and protection. Guide their pathways and walk beside them always. Minister by your Holy Spirit into their hearts and souls and bring your peace. </a:t>
            </a:r>
            <a:endParaRPr sz="1700" b="0" i="0" u="none" strike="noStrike" cap="none">
              <a:solidFill>
                <a:srgbClr val="333333"/>
              </a:solidFill>
              <a:highlight>
                <a:schemeClr val="lt1"/>
              </a:highlight>
              <a:latin typeface="Arial"/>
              <a:ea typeface="Arial"/>
              <a:cs typeface="Arial"/>
              <a:sym typeface="Arial"/>
            </a:endParaRPr>
          </a:p>
          <a:p>
            <a:pPr marL="0" marR="0" lvl="0" indent="0" algn="l" rtl="0">
              <a:lnSpc>
                <a:spcPct val="100000"/>
              </a:lnSpc>
              <a:spcBef>
                <a:spcPts val="400"/>
              </a:spcBef>
              <a:spcAft>
                <a:spcPts val="0"/>
              </a:spcAft>
              <a:buClr>
                <a:srgbClr val="000000"/>
              </a:buClr>
              <a:buSzPts val="1700"/>
              <a:buFont typeface="Arial"/>
              <a:buNone/>
            </a:pPr>
            <a:r>
              <a:rPr lang="en-US" sz="1700" b="0" i="0" u="none" strike="noStrike" cap="none">
                <a:solidFill>
                  <a:srgbClr val="333333"/>
                </a:solidFill>
                <a:highlight>
                  <a:schemeClr val="lt1"/>
                </a:highlight>
                <a:latin typeface="Arial"/>
                <a:ea typeface="Arial"/>
                <a:cs typeface="Arial"/>
                <a:sym typeface="Arial"/>
              </a:rPr>
              <a:t>Bless them with goodness, come open their minds to the wonder and beauty of life.</a:t>
            </a:r>
            <a:endParaRPr sz="1700" b="0" i="0" u="none" strike="noStrike" cap="none">
              <a:solidFill>
                <a:srgbClr val="333333"/>
              </a:solidFill>
              <a:highlight>
                <a:schemeClr val="lt1"/>
              </a:highlight>
              <a:latin typeface="Arial"/>
              <a:ea typeface="Arial"/>
              <a:cs typeface="Arial"/>
              <a:sym typeface="Arial"/>
            </a:endParaRPr>
          </a:p>
          <a:p>
            <a:pPr marL="0" marR="0" lvl="0" indent="0" algn="l" rtl="0">
              <a:lnSpc>
                <a:spcPct val="100000"/>
              </a:lnSpc>
              <a:spcBef>
                <a:spcPts val="400"/>
              </a:spcBef>
              <a:spcAft>
                <a:spcPts val="0"/>
              </a:spcAft>
              <a:buClr>
                <a:srgbClr val="000000"/>
              </a:buClr>
              <a:buSzPts val="1700"/>
              <a:buFont typeface="Arial"/>
              <a:buNone/>
            </a:pPr>
            <a:r>
              <a:rPr lang="en-US" sz="1700" b="0" i="0" u="none" strike="noStrike" cap="none">
                <a:solidFill>
                  <a:srgbClr val="333333"/>
                </a:solidFill>
                <a:highlight>
                  <a:schemeClr val="lt1"/>
                </a:highlight>
                <a:latin typeface="Arial"/>
                <a:ea typeface="Arial"/>
                <a:cs typeface="Arial"/>
                <a:sym typeface="Arial"/>
              </a:rPr>
              <a:t> Sow into their lives great heavenly treasure so they might carry light in their hearts and joy in their spirits. </a:t>
            </a:r>
            <a:endParaRPr sz="1700" b="0" i="0" u="none" strike="noStrike" cap="none">
              <a:solidFill>
                <a:srgbClr val="333333"/>
              </a:solidFill>
              <a:highlight>
                <a:schemeClr val="lt1"/>
              </a:highlight>
              <a:latin typeface="Arial"/>
              <a:ea typeface="Arial"/>
              <a:cs typeface="Arial"/>
              <a:sym typeface="Arial"/>
            </a:endParaRPr>
          </a:p>
          <a:p>
            <a:pPr marL="0" marR="0" lvl="0" indent="0" algn="l" rtl="0">
              <a:lnSpc>
                <a:spcPct val="100000"/>
              </a:lnSpc>
              <a:spcBef>
                <a:spcPts val="400"/>
              </a:spcBef>
              <a:spcAft>
                <a:spcPts val="0"/>
              </a:spcAft>
              <a:buClr>
                <a:srgbClr val="000000"/>
              </a:buClr>
              <a:buSzPts val="1700"/>
              <a:buFont typeface="Arial"/>
              <a:buNone/>
            </a:pPr>
            <a:r>
              <a:rPr lang="en-US" sz="1700" b="0" i="0" u="none" strike="noStrike" cap="none">
                <a:solidFill>
                  <a:srgbClr val="333333"/>
                </a:solidFill>
                <a:highlight>
                  <a:schemeClr val="lt1"/>
                </a:highlight>
                <a:latin typeface="Arial"/>
                <a:ea typeface="Arial"/>
                <a:cs typeface="Arial"/>
                <a:sym typeface="Arial"/>
              </a:rPr>
              <a:t>Lord, may they understand more and more of your love for them. </a:t>
            </a:r>
            <a:endParaRPr sz="1700" b="0" i="0" u="none" strike="noStrike" cap="none">
              <a:solidFill>
                <a:srgbClr val="333333"/>
              </a:solidFill>
              <a:highlight>
                <a:schemeClr val="lt1"/>
              </a:highlight>
              <a:latin typeface="Arial"/>
              <a:ea typeface="Arial"/>
              <a:cs typeface="Arial"/>
              <a:sym typeface="Arial"/>
            </a:endParaRPr>
          </a:p>
          <a:p>
            <a:pPr marL="0" marR="0" lvl="0" indent="0" algn="l" rtl="0">
              <a:lnSpc>
                <a:spcPct val="100000"/>
              </a:lnSpc>
              <a:spcBef>
                <a:spcPts val="400"/>
              </a:spcBef>
              <a:spcAft>
                <a:spcPts val="0"/>
              </a:spcAft>
              <a:buClr>
                <a:srgbClr val="000000"/>
              </a:buClr>
              <a:buSzPts val="1700"/>
              <a:buFont typeface="Arial"/>
              <a:buNone/>
            </a:pPr>
            <a:r>
              <a:rPr lang="en-US" sz="1700" b="0" i="0" u="none" strike="noStrike" cap="none">
                <a:solidFill>
                  <a:srgbClr val="333333"/>
                </a:solidFill>
                <a:highlight>
                  <a:schemeClr val="lt1"/>
                </a:highlight>
                <a:latin typeface="Arial"/>
                <a:ea typeface="Arial"/>
                <a:cs typeface="Arial"/>
                <a:sym typeface="Arial"/>
              </a:rPr>
              <a:t>May they appreciate themselves as you see them - unique and precious. </a:t>
            </a:r>
            <a:endParaRPr sz="1700" b="0" i="0" u="none" strike="noStrike" cap="none">
              <a:solidFill>
                <a:srgbClr val="333333"/>
              </a:solidFill>
              <a:highlight>
                <a:schemeClr val="lt1"/>
              </a:highlight>
              <a:latin typeface="Arial"/>
              <a:ea typeface="Arial"/>
              <a:cs typeface="Arial"/>
              <a:sym typeface="Arial"/>
            </a:endParaRPr>
          </a:p>
          <a:p>
            <a:pPr marL="0" marR="0" lvl="0" indent="0" algn="l" rtl="0">
              <a:lnSpc>
                <a:spcPct val="100000"/>
              </a:lnSpc>
              <a:spcBef>
                <a:spcPts val="400"/>
              </a:spcBef>
              <a:spcAft>
                <a:spcPts val="0"/>
              </a:spcAft>
              <a:buClr>
                <a:srgbClr val="000000"/>
              </a:buClr>
              <a:buSzPts val="1700"/>
              <a:buFont typeface="Arial"/>
              <a:buNone/>
            </a:pPr>
            <a:r>
              <a:rPr lang="en-US" sz="1700" b="0" i="0" u="none" strike="noStrike" cap="none">
                <a:solidFill>
                  <a:srgbClr val="333333"/>
                </a:solidFill>
                <a:highlight>
                  <a:schemeClr val="lt1"/>
                </a:highlight>
                <a:latin typeface="Arial"/>
                <a:ea typeface="Arial"/>
                <a:cs typeface="Arial"/>
                <a:sym typeface="Arial"/>
              </a:rPr>
              <a:t>Father, please come and cover our parenting with </a:t>
            </a:r>
            <a:r>
              <a:rPr lang="en-US" sz="1700">
                <a:solidFill>
                  <a:srgbClr val="333333"/>
                </a:solidFill>
                <a:highlight>
                  <a:schemeClr val="lt1"/>
                </a:highlight>
              </a:rPr>
              <a:t>Y</a:t>
            </a:r>
            <a:r>
              <a:rPr lang="en-US" sz="1700" b="0" i="0" u="none" strike="noStrike" cap="none">
                <a:solidFill>
                  <a:srgbClr val="333333"/>
                </a:solidFill>
                <a:highlight>
                  <a:schemeClr val="lt1"/>
                </a:highlight>
                <a:latin typeface="Arial"/>
                <a:ea typeface="Arial"/>
                <a:cs typeface="Arial"/>
                <a:sym typeface="Arial"/>
              </a:rPr>
              <a:t>our amazing love.</a:t>
            </a:r>
            <a:endParaRPr sz="1700" b="0" i="0" u="none" strike="noStrike" cap="none">
              <a:solidFill>
                <a:srgbClr val="333333"/>
              </a:solidFill>
              <a:highlight>
                <a:schemeClr val="lt1"/>
              </a:highlight>
              <a:latin typeface="Arial"/>
              <a:ea typeface="Arial"/>
              <a:cs typeface="Arial"/>
              <a:sym typeface="Arial"/>
            </a:endParaRPr>
          </a:p>
          <a:p>
            <a:pPr marL="0" marR="0" lvl="0" indent="0" algn="l" rtl="0">
              <a:lnSpc>
                <a:spcPct val="100000"/>
              </a:lnSpc>
              <a:spcBef>
                <a:spcPts val="400"/>
              </a:spcBef>
              <a:spcAft>
                <a:spcPts val="0"/>
              </a:spcAft>
              <a:buClr>
                <a:schemeClr val="dk1"/>
              </a:buClr>
              <a:buSzPts val="1100"/>
              <a:buFont typeface="Arial"/>
              <a:buNone/>
            </a:pPr>
            <a:r>
              <a:rPr lang="en-US" sz="1700" b="0" i="0" u="none" strike="noStrike" cap="none">
                <a:solidFill>
                  <a:srgbClr val="333333"/>
                </a:solidFill>
                <a:highlight>
                  <a:schemeClr val="lt1"/>
                </a:highlight>
                <a:latin typeface="Arial"/>
                <a:ea typeface="Arial"/>
                <a:cs typeface="Arial"/>
                <a:sym typeface="Arial"/>
              </a:rPr>
              <a:t> In Jesus</a:t>
            </a:r>
            <a:r>
              <a:rPr lang="en-US" sz="1700">
                <a:solidFill>
                  <a:srgbClr val="333333"/>
                </a:solidFill>
                <a:highlight>
                  <a:schemeClr val="lt1"/>
                </a:highlight>
              </a:rPr>
              <a:t>’</a:t>
            </a:r>
            <a:r>
              <a:rPr lang="en-US" sz="1700" b="0" i="0" u="none" strike="noStrike" cap="none">
                <a:solidFill>
                  <a:srgbClr val="333333"/>
                </a:solidFill>
                <a:highlight>
                  <a:schemeClr val="lt1"/>
                </a:highlight>
                <a:latin typeface="Arial"/>
                <a:ea typeface="Arial"/>
                <a:cs typeface="Arial"/>
                <a:sym typeface="Arial"/>
              </a:rPr>
              <a:t> name, Amen.</a:t>
            </a:r>
            <a:endParaRPr sz="1700" b="0" i="0" u="none" strike="noStrike" cap="none">
              <a:solidFill>
                <a:srgbClr val="333333"/>
              </a:solidFill>
              <a:highlight>
                <a:schemeClr val="lt1"/>
              </a:highlight>
              <a:latin typeface="Arial"/>
              <a:ea typeface="Arial"/>
              <a:cs typeface="Arial"/>
              <a:sym typeface="Arial"/>
            </a:endParaRPr>
          </a:p>
          <a:p>
            <a:pPr marL="0" marR="0" lvl="0" indent="0" algn="l" rtl="0">
              <a:lnSpc>
                <a:spcPct val="100000"/>
              </a:lnSpc>
              <a:spcBef>
                <a:spcPts val="400"/>
              </a:spcBef>
              <a:spcAft>
                <a:spcPts val="0"/>
              </a:spcAft>
              <a:buClr>
                <a:srgbClr val="000000"/>
              </a:buClr>
              <a:buSzPts val="1700"/>
              <a:buFont typeface="Arial"/>
              <a:buNone/>
            </a:pPr>
            <a:endParaRPr sz="1700" b="0" i="0" u="none" strike="noStrike" cap="none">
              <a:solidFill>
                <a:schemeClr val="dk1"/>
              </a:solidFill>
              <a:highlight>
                <a:schemeClr val="lt1"/>
              </a:highlight>
              <a:latin typeface="Arial"/>
              <a:ea typeface="Arial"/>
              <a:cs typeface="Arial"/>
              <a:sym typeface="Arial"/>
            </a:endParaRPr>
          </a:p>
          <a:p>
            <a:pPr marL="0" marR="0" lvl="0" indent="0" algn="l" rtl="0">
              <a:lnSpc>
                <a:spcPct val="100000"/>
              </a:lnSpc>
              <a:spcBef>
                <a:spcPts val="400"/>
              </a:spcBef>
              <a:spcAft>
                <a:spcPts val="0"/>
              </a:spcAft>
              <a:buClr>
                <a:srgbClr val="000000"/>
              </a:buClr>
              <a:buSzPts val="1100"/>
              <a:buFont typeface="Arial"/>
              <a:buNone/>
            </a:pPr>
            <a:endParaRPr sz="1100" b="0" i="0" u="none" strike="noStrike" cap="none">
              <a:solidFill>
                <a:schemeClr val="dk1"/>
              </a:solidFill>
              <a:highlight>
                <a:schemeClr val="lt1"/>
              </a:highlight>
              <a:latin typeface="Arial"/>
              <a:ea typeface="Arial"/>
              <a:cs typeface="Arial"/>
              <a:sym typeface="Arial"/>
            </a:endParaRPr>
          </a:p>
          <a:p>
            <a:pPr marL="0" marR="0" lvl="0" indent="0" algn="l" rtl="0">
              <a:lnSpc>
                <a:spcPct val="100000"/>
              </a:lnSpc>
              <a:spcBef>
                <a:spcPts val="400"/>
              </a:spcBef>
              <a:spcAft>
                <a:spcPts val="0"/>
              </a:spcAft>
              <a:buClr>
                <a:srgbClr val="000000"/>
              </a:buClr>
              <a:buSzPts val="1100"/>
              <a:buFont typeface="Arial"/>
              <a:buNone/>
            </a:pPr>
            <a:endParaRPr sz="1100" b="0" i="0" u="none" strike="noStrike" cap="none">
              <a:solidFill>
                <a:schemeClr val="dk1"/>
              </a:solidFill>
              <a:highlight>
                <a:schemeClr val="lt1"/>
              </a:highlight>
              <a:latin typeface="Arial"/>
              <a:ea typeface="Arial"/>
              <a:cs typeface="Arial"/>
              <a:sym typeface="Arial"/>
            </a:endParaRPr>
          </a:p>
          <a:p>
            <a:pPr marL="0" marR="0" lvl="0" indent="0" algn="l" rtl="0">
              <a:lnSpc>
                <a:spcPct val="100000"/>
              </a:lnSpc>
              <a:spcBef>
                <a:spcPts val="400"/>
              </a:spcBef>
              <a:spcAft>
                <a:spcPts val="0"/>
              </a:spcAft>
              <a:buClr>
                <a:srgbClr val="000000"/>
              </a:buClr>
              <a:buSzPts val="1100"/>
              <a:buFont typeface="Arial"/>
              <a:buNone/>
            </a:pPr>
            <a:endParaRPr sz="1100" b="0" i="0" u="none" strike="noStrike" cap="none">
              <a:solidFill>
                <a:schemeClr val="dk1"/>
              </a:solidFill>
              <a:highlight>
                <a:schemeClr val="lt1"/>
              </a:highlight>
              <a:latin typeface="Arial"/>
              <a:ea typeface="Arial"/>
              <a:cs typeface="Arial"/>
              <a:sym typeface="Arial"/>
            </a:endParaRPr>
          </a:p>
          <a:p>
            <a:pPr marL="0" marR="0" lvl="0" indent="0" algn="l" rtl="0">
              <a:lnSpc>
                <a:spcPct val="100000"/>
              </a:lnSpc>
              <a:spcBef>
                <a:spcPts val="400"/>
              </a:spcBef>
              <a:spcAft>
                <a:spcPts val="0"/>
              </a:spcAft>
              <a:buClr>
                <a:srgbClr val="000000"/>
              </a:buClr>
              <a:buSzPts val="1100"/>
              <a:buFont typeface="Arial"/>
              <a:buNone/>
            </a:pPr>
            <a:endParaRPr sz="1100" b="0" i="0" u="none" strike="noStrike" cap="none">
              <a:solidFill>
                <a:schemeClr val="dk1"/>
              </a:solidFill>
              <a:highlight>
                <a:schemeClr val="lt1"/>
              </a:highlight>
              <a:latin typeface="Arial"/>
              <a:ea typeface="Arial"/>
              <a:cs typeface="Arial"/>
              <a:sym typeface="Arial"/>
            </a:endParaRPr>
          </a:p>
          <a:p>
            <a:pPr marL="0" marR="0" lvl="0" indent="0" algn="l" rtl="0">
              <a:lnSpc>
                <a:spcPct val="100000"/>
              </a:lnSpc>
              <a:spcBef>
                <a:spcPts val="400"/>
              </a:spcBef>
              <a:spcAft>
                <a:spcPts val="0"/>
              </a:spcAft>
              <a:buClr>
                <a:srgbClr val="000000"/>
              </a:buClr>
              <a:buSzPts val="1100"/>
              <a:buFont typeface="Arial"/>
              <a:buNone/>
            </a:pPr>
            <a:endParaRPr sz="1100" b="0" i="0" u="none" strike="noStrike" cap="none">
              <a:solidFill>
                <a:schemeClr val="dk1"/>
              </a:solidFill>
              <a:highlight>
                <a:schemeClr val="lt1"/>
              </a:highlight>
              <a:latin typeface="Arial"/>
              <a:ea typeface="Arial"/>
              <a:cs typeface="Arial"/>
              <a:sym typeface="Arial"/>
            </a:endParaRPr>
          </a:p>
          <a:p>
            <a:pPr marL="0" marR="0" lvl="0" indent="0" algn="l" rtl="0">
              <a:lnSpc>
                <a:spcPct val="100000"/>
              </a:lnSpc>
              <a:spcBef>
                <a:spcPts val="400"/>
              </a:spcBef>
              <a:spcAft>
                <a:spcPts val="0"/>
              </a:spcAft>
              <a:buClr>
                <a:schemeClr val="dk1"/>
              </a:buClr>
              <a:buSzPts val="1100"/>
              <a:buFont typeface="Arial"/>
              <a:buNone/>
            </a:pPr>
            <a:endParaRPr sz="1100" b="0" i="0" u="none" strike="noStrike" cap="none">
              <a:solidFill>
                <a:schemeClr val="dk1"/>
              </a:solidFill>
              <a:highlight>
                <a:schemeClr val="lt1"/>
              </a:highlight>
              <a:latin typeface="Arial"/>
              <a:ea typeface="Arial"/>
              <a:cs typeface="Arial"/>
              <a:sym typeface="Arial"/>
            </a:endParaRPr>
          </a:p>
          <a:p>
            <a:pPr marL="0" marR="0" lvl="0" indent="0" algn="l" rtl="0">
              <a:lnSpc>
                <a:spcPct val="100000"/>
              </a:lnSpc>
              <a:spcBef>
                <a:spcPts val="0"/>
              </a:spcBef>
              <a:spcAft>
                <a:spcPts val="0"/>
              </a:spcAft>
              <a:buClr>
                <a:srgbClr val="000000"/>
              </a:buClr>
              <a:buSzPts val="2700"/>
              <a:buFont typeface="Arial"/>
              <a:buNone/>
            </a:pPr>
            <a:endParaRPr sz="2700" b="0" i="0" u="none" strike="noStrike" cap="none">
              <a:solidFill>
                <a:schemeClr val="dk1"/>
              </a:solidFill>
              <a:latin typeface="Lucida Sans"/>
              <a:ea typeface="Lucida Sans"/>
              <a:cs typeface="Lucida Sans"/>
              <a:sym typeface="Lucida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
          <p:cNvSpPr txBox="1">
            <a:spLocks noGrp="1"/>
          </p:cNvSpPr>
          <p:nvPr>
            <p:ph type="ctrTitle"/>
          </p:nvPr>
        </p:nvSpPr>
        <p:spPr>
          <a:xfrm>
            <a:off x="684212" y="620712"/>
            <a:ext cx="7772400" cy="1470025"/>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FFC000"/>
              </a:buClr>
              <a:buSzPts val="5000"/>
              <a:buFont typeface="Impact"/>
              <a:buNone/>
            </a:pPr>
            <a:r>
              <a:rPr lang="en-US" sz="5000" b="0" i="0" u="none">
                <a:solidFill>
                  <a:srgbClr val="FFC000"/>
                </a:solidFill>
                <a:latin typeface="Impact"/>
                <a:ea typeface="Impact"/>
                <a:cs typeface="Impact"/>
                <a:sym typeface="Impact"/>
              </a:rPr>
              <a:t>Parent Information Meeting</a:t>
            </a:r>
            <a:endParaRPr/>
          </a:p>
        </p:txBody>
      </p:sp>
      <p:sp>
        <p:nvSpPr>
          <p:cNvPr id="100" name="Google Shape;100;p1"/>
          <p:cNvSpPr txBox="1">
            <a:spLocks noGrp="1"/>
          </p:cNvSpPr>
          <p:nvPr>
            <p:ph type="subTitle" idx="1"/>
          </p:nvPr>
        </p:nvSpPr>
        <p:spPr>
          <a:xfrm>
            <a:off x="1371600" y="2492375"/>
            <a:ext cx="6400800" cy="374491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4000"/>
              <a:buNone/>
            </a:pPr>
            <a:r>
              <a:rPr lang="en-US" sz="4000" b="0" i="0" u="none">
                <a:solidFill>
                  <a:srgbClr val="FFC000"/>
                </a:solidFill>
                <a:latin typeface="Calibri"/>
                <a:ea typeface="Calibri"/>
                <a:cs typeface="Calibri"/>
                <a:sym typeface="Calibri"/>
              </a:rPr>
              <a:t>Autumn </a:t>
            </a:r>
            <a:r>
              <a:rPr lang="en-US" sz="4000">
                <a:solidFill>
                  <a:srgbClr val="FFC000"/>
                </a:solidFill>
                <a:latin typeface="Calibri"/>
                <a:ea typeface="Calibri"/>
                <a:cs typeface="Calibri"/>
                <a:sym typeface="Calibri"/>
              </a:rPr>
              <a:t>2026</a:t>
            </a:r>
            <a:endParaRPr/>
          </a:p>
        </p:txBody>
      </p:sp>
      <p:pic>
        <p:nvPicPr>
          <p:cNvPr id="101" name="Google Shape;101;p1"/>
          <p:cNvPicPr preferRelativeResize="0"/>
          <p:nvPr/>
        </p:nvPicPr>
        <p:blipFill rotWithShape="1">
          <a:blip r:embed="rId3">
            <a:alphaModFix/>
          </a:blip>
          <a:srcRect/>
          <a:stretch/>
        </p:blipFill>
        <p:spPr>
          <a:xfrm>
            <a:off x="3475037" y="3429000"/>
            <a:ext cx="2033587" cy="25304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
          <p:cNvSpPr/>
          <p:nvPr/>
        </p:nvSpPr>
        <p:spPr>
          <a:xfrm>
            <a:off x="468313" y="771170"/>
            <a:ext cx="8208913" cy="923330"/>
          </a:xfrm>
          <a:prstGeom prst="rect">
            <a:avLst/>
          </a:prstGeom>
          <a:solidFill>
            <a:srgbClr val="FFFF0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0000"/>
              </a:buClr>
              <a:buSzPts val="5400"/>
              <a:buFont typeface="Comic Sans MS"/>
              <a:buNone/>
            </a:pPr>
            <a:r>
              <a:rPr lang="en-US" sz="5400" b="1" i="0" u="none" strike="noStrike" cap="none">
                <a:solidFill>
                  <a:srgbClr val="FF0000"/>
                </a:solidFill>
                <a:latin typeface="Comic Sans MS"/>
                <a:ea typeface="Comic Sans MS"/>
                <a:cs typeface="Comic Sans MS"/>
                <a:sym typeface="Comic Sans MS"/>
              </a:rPr>
              <a:t>Meet the team…</a:t>
            </a:r>
            <a:endParaRPr sz="1800" b="0" i="0" u="none" strike="noStrike" cap="none">
              <a:solidFill>
                <a:schemeClr val="dk1"/>
              </a:solidFill>
              <a:latin typeface="Comic Sans MS"/>
              <a:ea typeface="Comic Sans MS"/>
              <a:cs typeface="Comic Sans MS"/>
              <a:sym typeface="Comic Sans MS"/>
            </a:endParaRPr>
          </a:p>
        </p:txBody>
      </p:sp>
      <p:sp>
        <p:nvSpPr>
          <p:cNvPr id="107" name="Google Shape;107;p2"/>
          <p:cNvSpPr/>
          <p:nvPr/>
        </p:nvSpPr>
        <p:spPr>
          <a:xfrm>
            <a:off x="855662" y="2174875"/>
            <a:ext cx="3225800" cy="3217862"/>
          </a:xfrm>
          <a:custGeom>
            <a:avLst/>
            <a:gdLst/>
            <a:ahLst/>
            <a:cxnLst/>
            <a:rect l="l" t="t" r="r" b="b"/>
            <a:pathLst>
              <a:path w="3225800" h="3217863" extrusionOk="0">
                <a:moveTo>
                  <a:pt x="3" y="1229111"/>
                </a:moveTo>
                <a:lnTo>
                  <a:pt x="1232153" y="1229120"/>
                </a:lnTo>
                <a:lnTo>
                  <a:pt x="1612900" y="0"/>
                </a:lnTo>
                <a:lnTo>
                  <a:pt x="1993647" y="1229120"/>
                </a:lnTo>
                <a:lnTo>
                  <a:pt x="3225797" y="1229111"/>
                </a:lnTo>
                <a:lnTo>
                  <a:pt x="2228962" y="1988740"/>
                </a:lnTo>
                <a:lnTo>
                  <a:pt x="2609725" y="3217855"/>
                </a:lnTo>
                <a:lnTo>
                  <a:pt x="1612900" y="2458212"/>
                </a:lnTo>
                <a:lnTo>
                  <a:pt x="616075" y="3217855"/>
                </a:lnTo>
                <a:lnTo>
                  <a:pt x="996838" y="1988740"/>
                </a:lnTo>
                <a:lnTo>
                  <a:pt x="3" y="1229111"/>
                </a:lnTo>
                <a:close/>
              </a:path>
            </a:pathLst>
          </a:custGeom>
          <a:solidFill>
            <a:srgbClr val="FFFF00"/>
          </a:solidFill>
          <a:ln w="28575"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 name="Google Shape;108;p2"/>
          <p:cNvSpPr/>
          <p:nvPr/>
        </p:nvSpPr>
        <p:spPr>
          <a:xfrm>
            <a:off x="5062537" y="2174875"/>
            <a:ext cx="3211512" cy="3201987"/>
          </a:xfrm>
          <a:custGeom>
            <a:avLst/>
            <a:gdLst/>
            <a:ahLst/>
            <a:cxnLst/>
            <a:rect l="l" t="t" r="r" b="b"/>
            <a:pathLst>
              <a:path w="3211512" h="3201988" extrusionOk="0">
                <a:moveTo>
                  <a:pt x="3" y="1223047"/>
                </a:moveTo>
                <a:lnTo>
                  <a:pt x="1226695" y="1223056"/>
                </a:lnTo>
                <a:lnTo>
                  <a:pt x="1605756" y="0"/>
                </a:lnTo>
                <a:lnTo>
                  <a:pt x="1984817" y="1223056"/>
                </a:lnTo>
                <a:lnTo>
                  <a:pt x="3211509" y="1223047"/>
                </a:lnTo>
                <a:lnTo>
                  <a:pt x="2219089" y="1978929"/>
                </a:lnTo>
                <a:lnTo>
                  <a:pt x="2598166" y="3201980"/>
                </a:lnTo>
                <a:lnTo>
                  <a:pt x="1605756" y="2446084"/>
                </a:lnTo>
                <a:lnTo>
                  <a:pt x="613346" y="3201980"/>
                </a:lnTo>
                <a:lnTo>
                  <a:pt x="992423" y="1978929"/>
                </a:lnTo>
                <a:lnTo>
                  <a:pt x="3" y="1223047"/>
                </a:lnTo>
                <a:close/>
              </a:path>
            </a:pathLst>
          </a:custGeom>
          <a:solidFill>
            <a:srgbClr val="FFFF00"/>
          </a:solidFill>
          <a:ln w="28575"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 name="Google Shape;109;p2"/>
          <p:cNvSpPr txBox="1"/>
          <p:nvPr/>
        </p:nvSpPr>
        <p:spPr>
          <a:xfrm>
            <a:off x="1830387" y="3430587"/>
            <a:ext cx="1295400" cy="923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Comic Sans MS"/>
              <a:buNone/>
            </a:pPr>
            <a:r>
              <a:rPr lang="en-US" sz="1800" b="1" i="0" u="none" strike="noStrike" cap="none">
                <a:solidFill>
                  <a:schemeClr val="dk1"/>
                </a:solidFill>
                <a:latin typeface="Comic Sans MS"/>
                <a:ea typeface="Comic Sans MS"/>
                <a:cs typeface="Comic Sans MS"/>
                <a:sym typeface="Comic Sans MS"/>
              </a:rPr>
              <a:t>Mrs Ives</a:t>
            </a:r>
            <a:endParaRPr sz="1400" b="1" i="0" u="none" strike="noStrike" cap="none">
              <a:solidFill>
                <a:srgbClr val="000000"/>
              </a:solidFill>
            </a:endParaRPr>
          </a:p>
          <a:p>
            <a:pPr marL="0" marR="0" lvl="0" indent="0" algn="ctr" rtl="0">
              <a:lnSpc>
                <a:spcPct val="100000"/>
              </a:lnSpc>
              <a:spcBef>
                <a:spcPts val="0"/>
              </a:spcBef>
              <a:spcAft>
                <a:spcPts val="0"/>
              </a:spcAft>
              <a:buClr>
                <a:schemeClr val="dk1"/>
              </a:buClr>
              <a:buSzPts val="1800"/>
              <a:buFont typeface="Arial"/>
              <a:buNone/>
            </a:pPr>
            <a:endParaRPr sz="1800" b="1" i="0" u="none" strike="noStrike" cap="none">
              <a:solidFill>
                <a:schemeClr val="dk1"/>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chemeClr val="dk1"/>
              </a:buClr>
              <a:buSzPts val="1800"/>
              <a:buFont typeface="Comic Sans MS"/>
              <a:buNone/>
            </a:pPr>
            <a:r>
              <a:rPr lang="en-US" sz="1800" b="1" i="0" u="none" strike="noStrike" cap="none">
                <a:solidFill>
                  <a:schemeClr val="dk1"/>
                </a:solidFill>
                <a:latin typeface="Comic Sans MS"/>
                <a:ea typeface="Comic Sans MS"/>
                <a:cs typeface="Comic Sans MS"/>
                <a:sym typeface="Comic Sans MS"/>
              </a:rPr>
              <a:t>Class 2I</a:t>
            </a:r>
            <a:endParaRPr sz="1400" b="1" i="0" u="none" strike="noStrike" cap="none">
              <a:solidFill>
                <a:srgbClr val="000000"/>
              </a:solidFill>
            </a:endParaRPr>
          </a:p>
        </p:txBody>
      </p:sp>
      <p:sp>
        <p:nvSpPr>
          <p:cNvPr id="110" name="Google Shape;110;p2"/>
          <p:cNvSpPr txBox="1"/>
          <p:nvPr/>
        </p:nvSpPr>
        <p:spPr>
          <a:xfrm>
            <a:off x="5929312" y="3363912"/>
            <a:ext cx="1478100" cy="923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Comic Sans MS"/>
              <a:buNone/>
            </a:pPr>
            <a:r>
              <a:rPr lang="en-US" sz="1800" b="1" i="0" u="none" strike="noStrike" cap="none">
                <a:solidFill>
                  <a:schemeClr val="dk1"/>
                </a:solidFill>
                <a:latin typeface="Comic Sans MS"/>
                <a:ea typeface="Comic Sans MS"/>
                <a:cs typeface="Comic Sans MS"/>
                <a:sym typeface="Comic Sans MS"/>
              </a:rPr>
              <a:t>M</a:t>
            </a:r>
            <a:r>
              <a:rPr lang="en-US" sz="1800" b="1">
                <a:solidFill>
                  <a:schemeClr val="dk1"/>
                </a:solidFill>
                <a:latin typeface="Comic Sans MS"/>
                <a:ea typeface="Comic Sans MS"/>
                <a:cs typeface="Comic Sans MS"/>
                <a:sym typeface="Comic Sans MS"/>
              </a:rPr>
              <a:t>rs Hulley</a:t>
            </a:r>
            <a:endParaRPr sz="1400" b="1" i="0" u="none" strike="noStrike" cap="none">
              <a:solidFill>
                <a:srgbClr val="000000"/>
              </a:solidFill>
            </a:endParaRPr>
          </a:p>
          <a:p>
            <a:pPr marL="0" marR="0" lvl="0" indent="0" algn="l" rtl="0">
              <a:lnSpc>
                <a:spcPct val="100000"/>
              </a:lnSpc>
              <a:spcBef>
                <a:spcPts val="0"/>
              </a:spcBef>
              <a:spcAft>
                <a:spcPts val="0"/>
              </a:spcAft>
              <a:buClr>
                <a:schemeClr val="dk1"/>
              </a:buClr>
              <a:buSzPts val="1800"/>
              <a:buFont typeface="Arial"/>
              <a:buNone/>
            </a:pPr>
            <a:endParaRPr sz="1800" b="1" i="0" u="none" strike="noStrike" cap="none">
              <a:solidFill>
                <a:schemeClr val="dk1"/>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chemeClr val="dk1"/>
              </a:buClr>
              <a:buSzPts val="1800"/>
              <a:buFont typeface="Comic Sans MS"/>
              <a:buNone/>
            </a:pPr>
            <a:r>
              <a:rPr lang="en-US" sz="1800" b="1" i="0" u="none" strike="noStrike" cap="none">
                <a:solidFill>
                  <a:schemeClr val="dk1"/>
                </a:solidFill>
                <a:latin typeface="Comic Sans MS"/>
                <a:ea typeface="Comic Sans MS"/>
                <a:cs typeface="Comic Sans MS"/>
                <a:sym typeface="Comic Sans MS"/>
              </a:rPr>
              <a:t>Class 2</a:t>
            </a:r>
            <a:r>
              <a:rPr lang="en-US" sz="1800" b="1">
                <a:solidFill>
                  <a:schemeClr val="dk1"/>
                </a:solidFill>
                <a:latin typeface="Comic Sans MS"/>
                <a:ea typeface="Comic Sans MS"/>
                <a:cs typeface="Comic Sans MS"/>
                <a:sym typeface="Comic Sans MS"/>
              </a:rPr>
              <a:t>H</a:t>
            </a:r>
            <a:endParaRPr sz="1400" b="1" i="0" u="none" strike="noStrike" cap="none">
              <a:solidFill>
                <a:srgbClr val="000000"/>
              </a:solidFill>
            </a:endParaRPr>
          </a:p>
        </p:txBody>
      </p:sp>
      <p:sp>
        <p:nvSpPr>
          <p:cNvPr id="111" name="Google Shape;111;p2"/>
          <p:cNvSpPr/>
          <p:nvPr/>
        </p:nvSpPr>
        <p:spPr>
          <a:xfrm>
            <a:off x="367475" y="1737225"/>
            <a:ext cx="1643063" cy="1419796"/>
          </a:xfrm>
          <a:custGeom>
            <a:avLst/>
            <a:gdLst/>
            <a:ahLst/>
            <a:cxnLst/>
            <a:rect l="l" t="t" r="r" b="b"/>
            <a:pathLst>
              <a:path w="1643063" h="1223962" extrusionOk="0">
                <a:moveTo>
                  <a:pt x="-4" y="787138"/>
                </a:moveTo>
                <a:lnTo>
                  <a:pt x="253012" y="544718"/>
                </a:lnTo>
                <a:lnTo>
                  <a:pt x="162714" y="242422"/>
                </a:lnTo>
                <a:lnTo>
                  <a:pt x="568519" y="242422"/>
                </a:lnTo>
                <a:lnTo>
                  <a:pt x="821532" y="0"/>
                </a:lnTo>
                <a:lnTo>
                  <a:pt x="1074544" y="242422"/>
                </a:lnTo>
                <a:lnTo>
                  <a:pt x="1480349" y="242422"/>
                </a:lnTo>
                <a:lnTo>
                  <a:pt x="1390051" y="544718"/>
                </a:lnTo>
                <a:lnTo>
                  <a:pt x="1643067" y="787138"/>
                </a:lnTo>
                <a:lnTo>
                  <a:pt x="1277447" y="921672"/>
                </a:lnTo>
                <a:lnTo>
                  <a:pt x="1187145" y="1223968"/>
                </a:lnTo>
                <a:lnTo>
                  <a:pt x="821532" y="1089433"/>
                </a:lnTo>
                <a:lnTo>
                  <a:pt x="455918" y="1223968"/>
                </a:lnTo>
                <a:lnTo>
                  <a:pt x="365616" y="921672"/>
                </a:lnTo>
                <a:lnTo>
                  <a:pt x="-4" y="787138"/>
                </a:lnTo>
                <a:close/>
              </a:path>
            </a:pathLst>
          </a:custGeom>
          <a:solidFill>
            <a:srgbClr val="FFC000"/>
          </a:solidFill>
          <a:ln w="2857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600"/>
              <a:buFont typeface="Arial"/>
              <a:buNone/>
            </a:pPr>
            <a:r>
              <a:rPr lang="en-US" sz="1600" b="1">
                <a:solidFill>
                  <a:schemeClr val="dk1"/>
                </a:solidFill>
              </a:rPr>
              <a:t>Mrs Robu-Popescu</a:t>
            </a:r>
            <a:endParaRPr sz="1600" b="1">
              <a:solidFill>
                <a:schemeClr val="dk1"/>
              </a:solidFill>
            </a:endParaRPr>
          </a:p>
          <a:p>
            <a:pPr marL="0" marR="0" lvl="0" indent="0" algn="l" rtl="0">
              <a:lnSpc>
                <a:spcPct val="100000"/>
              </a:lnSpc>
              <a:spcBef>
                <a:spcPts val="0"/>
              </a:spcBef>
              <a:spcAft>
                <a:spcPts val="0"/>
              </a:spcAft>
              <a:buClr>
                <a:srgbClr val="000000"/>
              </a:buClr>
              <a:buSzPts val="1800"/>
              <a:buFont typeface="Arial"/>
              <a:buNone/>
            </a:pPr>
            <a:endParaRPr sz="1800">
              <a:solidFill>
                <a:schemeClr val="dk1"/>
              </a:solidFill>
            </a:endParaRPr>
          </a:p>
        </p:txBody>
      </p:sp>
      <p:sp>
        <p:nvSpPr>
          <p:cNvPr id="112" name="Google Shape;112;p2"/>
          <p:cNvSpPr/>
          <p:nvPr/>
        </p:nvSpPr>
        <p:spPr>
          <a:xfrm>
            <a:off x="1400175" y="5157775"/>
            <a:ext cx="2016184" cy="1571843"/>
          </a:xfrm>
          <a:custGeom>
            <a:avLst/>
            <a:gdLst/>
            <a:ahLst/>
            <a:cxnLst/>
            <a:rect l="l" t="t" r="r" b="b"/>
            <a:pathLst>
              <a:path w="2156346" h="1658937" extrusionOk="0">
                <a:moveTo>
                  <a:pt x="-6" y="1066873"/>
                </a:moveTo>
                <a:lnTo>
                  <a:pt x="332052" y="738301"/>
                </a:lnTo>
                <a:lnTo>
                  <a:pt x="213544" y="328574"/>
                </a:lnTo>
                <a:lnTo>
                  <a:pt x="746121" y="328575"/>
                </a:lnTo>
                <a:lnTo>
                  <a:pt x="1078173" y="0"/>
                </a:lnTo>
                <a:lnTo>
                  <a:pt x="1410225" y="328575"/>
                </a:lnTo>
                <a:lnTo>
                  <a:pt x="1942802" y="328574"/>
                </a:lnTo>
                <a:lnTo>
                  <a:pt x="1824294" y="738301"/>
                </a:lnTo>
                <a:lnTo>
                  <a:pt x="2156352" y="1066873"/>
                </a:lnTo>
                <a:lnTo>
                  <a:pt x="1676513" y="1249219"/>
                </a:lnTo>
                <a:lnTo>
                  <a:pt x="1558002" y="1658946"/>
                </a:lnTo>
                <a:lnTo>
                  <a:pt x="1078173" y="1476598"/>
                </a:lnTo>
                <a:lnTo>
                  <a:pt x="598344" y="1658946"/>
                </a:lnTo>
                <a:lnTo>
                  <a:pt x="479833" y="1249219"/>
                </a:lnTo>
                <a:lnTo>
                  <a:pt x="-6" y="1066873"/>
                </a:lnTo>
                <a:close/>
              </a:path>
            </a:pathLst>
          </a:custGeom>
          <a:solidFill>
            <a:srgbClr val="00B050"/>
          </a:solidFill>
          <a:ln w="2857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800"/>
              <a:buFont typeface="Times New Roman"/>
              <a:buNone/>
            </a:pPr>
            <a:endParaRPr sz="1900" b="1">
              <a:latin typeface="Comic Sans MS"/>
              <a:ea typeface="Comic Sans MS"/>
              <a:cs typeface="Comic Sans MS"/>
              <a:sym typeface="Comic Sans MS"/>
            </a:endParaRPr>
          </a:p>
          <a:p>
            <a:pPr marL="0" marR="0" lvl="0" indent="0" algn="ctr" rtl="0">
              <a:lnSpc>
                <a:spcPct val="100000"/>
              </a:lnSpc>
              <a:spcBef>
                <a:spcPts val="0"/>
              </a:spcBef>
              <a:spcAft>
                <a:spcPts val="0"/>
              </a:spcAft>
              <a:buClr>
                <a:srgbClr val="FFFFFF"/>
              </a:buClr>
              <a:buSzPts val="1800"/>
              <a:buFont typeface="Times New Roman"/>
              <a:buNone/>
            </a:pPr>
            <a:r>
              <a:rPr lang="en-US" sz="1900" b="1">
                <a:latin typeface="Comic Sans MS"/>
                <a:ea typeface="Comic Sans MS"/>
                <a:cs typeface="Comic Sans MS"/>
                <a:sym typeface="Comic Sans MS"/>
              </a:rPr>
              <a:t>Tuesday</a:t>
            </a:r>
            <a:endParaRPr sz="1900" b="1">
              <a:latin typeface="Comic Sans MS"/>
              <a:ea typeface="Comic Sans MS"/>
              <a:cs typeface="Comic Sans MS"/>
              <a:sym typeface="Comic Sans MS"/>
            </a:endParaRPr>
          </a:p>
          <a:p>
            <a:pPr marL="0" marR="0" lvl="0" indent="0" algn="ctr" rtl="0">
              <a:lnSpc>
                <a:spcPct val="100000"/>
              </a:lnSpc>
              <a:spcBef>
                <a:spcPts val="0"/>
              </a:spcBef>
              <a:spcAft>
                <a:spcPts val="0"/>
              </a:spcAft>
              <a:buClr>
                <a:srgbClr val="FFFFFF"/>
              </a:buClr>
              <a:buSzPts val="1800"/>
              <a:buFont typeface="Times New Roman"/>
              <a:buNone/>
            </a:pPr>
            <a:r>
              <a:rPr lang="en-US" sz="1900" b="1">
                <a:latin typeface="Comic Sans MS"/>
                <a:ea typeface="Comic Sans MS"/>
                <a:cs typeface="Comic Sans MS"/>
                <a:sym typeface="Comic Sans MS"/>
              </a:rPr>
              <a:t>Mrs Young</a:t>
            </a:r>
            <a:endParaRPr sz="1900" b="1">
              <a:latin typeface="Comic Sans MS"/>
              <a:ea typeface="Comic Sans MS"/>
              <a:cs typeface="Comic Sans MS"/>
              <a:sym typeface="Comic Sans MS"/>
            </a:endParaRPr>
          </a:p>
        </p:txBody>
      </p:sp>
      <p:sp>
        <p:nvSpPr>
          <p:cNvPr id="113" name="Google Shape;113;p2"/>
          <p:cNvSpPr/>
          <p:nvPr/>
        </p:nvSpPr>
        <p:spPr>
          <a:xfrm>
            <a:off x="4765675" y="1835150"/>
            <a:ext cx="1643063" cy="1223963"/>
          </a:xfrm>
          <a:custGeom>
            <a:avLst/>
            <a:gdLst/>
            <a:ahLst/>
            <a:cxnLst/>
            <a:rect l="l" t="t" r="r" b="b"/>
            <a:pathLst>
              <a:path w="1643063" h="1223963" extrusionOk="0">
                <a:moveTo>
                  <a:pt x="-4" y="787139"/>
                </a:moveTo>
                <a:lnTo>
                  <a:pt x="253012" y="544718"/>
                </a:lnTo>
                <a:lnTo>
                  <a:pt x="162714" y="242422"/>
                </a:lnTo>
                <a:lnTo>
                  <a:pt x="568519" y="242422"/>
                </a:lnTo>
                <a:lnTo>
                  <a:pt x="821532" y="0"/>
                </a:lnTo>
                <a:lnTo>
                  <a:pt x="1074544" y="242422"/>
                </a:lnTo>
                <a:lnTo>
                  <a:pt x="1480349" y="242422"/>
                </a:lnTo>
                <a:lnTo>
                  <a:pt x="1390051" y="544718"/>
                </a:lnTo>
                <a:lnTo>
                  <a:pt x="1643067" y="787139"/>
                </a:lnTo>
                <a:lnTo>
                  <a:pt x="1277447" y="921673"/>
                </a:lnTo>
                <a:lnTo>
                  <a:pt x="1187145" y="1223969"/>
                </a:lnTo>
                <a:lnTo>
                  <a:pt x="821532" y="1089434"/>
                </a:lnTo>
                <a:lnTo>
                  <a:pt x="455918" y="1223969"/>
                </a:lnTo>
                <a:lnTo>
                  <a:pt x="365616" y="921673"/>
                </a:lnTo>
                <a:lnTo>
                  <a:pt x="-4" y="787139"/>
                </a:lnTo>
                <a:close/>
              </a:path>
            </a:pathLst>
          </a:custGeom>
          <a:solidFill>
            <a:srgbClr val="FFC000"/>
          </a:solidFill>
          <a:ln w="2857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4" name="Google Shape;114;p2"/>
          <p:cNvSpPr txBox="1"/>
          <p:nvPr/>
        </p:nvSpPr>
        <p:spPr>
          <a:xfrm>
            <a:off x="4841113" y="2114350"/>
            <a:ext cx="15636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Comic Sans MS"/>
              <a:buNone/>
            </a:pPr>
            <a:r>
              <a:rPr lang="en-US" sz="1800" b="1" i="0" u="none" strike="noStrike" cap="none">
                <a:solidFill>
                  <a:schemeClr val="dk1"/>
                </a:solidFill>
                <a:latin typeface="Comic Sans MS"/>
                <a:ea typeface="Comic Sans MS"/>
                <a:cs typeface="Comic Sans MS"/>
                <a:sym typeface="Comic Sans MS"/>
              </a:rPr>
              <a:t>Mrs</a:t>
            </a:r>
            <a:r>
              <a:rPr lang="en-US" sz="1800" b="1">
                <a:solidFill>
                  <a:schemeClr val="dk1"/>
                </a:solidFill>
                <a:latin typeface="Comic Sans MS"/>
                <a:ea typeface="Comic Sans MS"/>
                <a:cs typeface="Comic Sans MS"/>
                <a:sym typeface="Comic Sans MS"/>
              </a:rPr>
              <a:t> Nicholas</a:t>
            </a:r>
            <a:endParaRPr sz="1400" b="1" i="0" u="none" strike="noStrike" cap="none">
              <a:solidFill>
                <a:srgbClr val="000000"/>
              </a:solidFill>
              <a:latin typeface="Arial"/>
              <a:ea typeface="Arial"/>
              <a:cs typeface="Arial"/>
              <a:sym typeface="Arial"/>
            </a:endParaRPr>
          </a:p>
        </p:txBody>
      </p:sp>
      <p:sp>
        <p:nvSpPr>
          <p:cNvPr id="115" name="Google Shape;115;p2"/>
          <p:cNvSpPr/>
          <p:nvPr/>
        </p:nvSpPr>
        <p:spPr>
          <a:xfrm>
            <a:off x="5436825" y="5149912"/>
            <a:ext cx="2381250" cy="1627188"/>
          </a:xfrm>
          <a:custGeom>
            <a:avLst/>
            <a:gdLst/>
            <a:ahLst/>
            <a:cxnLst/>
            <a:rect l="l" t="t" r="r" b="b"/>
            <a:pathLst>
              <a:path w="2381250" h="1627188" extrusionOk="0">
                <a:moveTo>
                  <a:pt x="-6" y="1046455"/>
                </a:moveTo>
                <a:lnTo>
                  <a:pt x="366684" y="724171"/>
                </a:lnTo>
                <a:lnTo>
                  <a:pt x="235817" y="322286"/>
                </a:lnTo>
                <a:lnTo>
                  <a:pt x="823941" y="322287"/>
                </a:lnTo>
                <a:lnTo>
                  <a:pt x="1190625" y="0"/>
                </a:lnTo>
                <a:lnTo>
                  <a:pt x="1557309" y="322287"/>
                </a:lnTo>
                <a:lnTo>
                  <a:pt x="2145433" y="322286"/>
                </a:lnTo>
                <a:lnTo>
                  <a:pt x="2014566" y="724171"/>
                </a:lnTo>
                <a:lnTo>
                  <a:pt x="2381256" y="1046455"/>
                </a:lnTo>
                <a:lnTo>
                  <a:pt x="1851371" y="1225311"/>
                </a:lnTo>
                <a:lnTo>
                  <a:pt x="1720500" y="1627197"/>
                </a:lnTo>
                <a:lnTo>
                  <a:pt x="1190625" y="1448339"/>
                </a:lnTo>
                <a:lnTo>
                  <a:pt x="660750" y="1627197"/>
                </a:lnTo>
                <a:lnTo>
                  <a:pt x="529879" y="1225311"/>
                </a:lnTo>
                <a:lnTo>
                  <a:pt x="-6" y="1046455"/>
                </a:lnTo>
                <a:close/>
              </a:path>
            </a:pathLst>
          </a:custGeom>
          <a:solidFill>
            <a:srgbClr val="00B050"/>
          </a:solidFill>
          <a:ln w="28575"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r>
              <a:rPr lang="en-US" sz="1800" b="1" i="0" u="none" strike="noStrike" cap="none" dirty="0">
                <a:solidFill>
                  <a:schemeClr val="dk1"/>
                </a:solidFill>
                <a:latin typeface="Comic Sans MS"/>
                <a:ea typeface="Comic Sans MS"/>
                <a:cs typeface="Comic Sans MS"/>
                <a:sym typeface="Comic Sans MS"/>
              </a:rPr>
              <a:t>T</a:t>
            </a:r>
            <a:r>
              <a:rPr lang="en-US" sz="1800" b="1" dirty="0">
                <a:solidFill>
                  <a:schemeClr val="dk1"/>
                </a:solidFill>
                <a:latin typeface="Comic Sans MS"/>
                <a:ea typeface="Comic Sans MS"/>
                <a:cs typeface="Comic Sans MS"/>
                <a:sym typeface="Comic Sans MS"/>
              </a:rPr>
              <a:t>uesday</a:t>
            </a:r>
            <a:endParaRPr sz="1800" b="1" dirty="0">
              <a:solidFill>
                <a:schemeClr val="dk1"/>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chemeClr val="dk1"/>
              </a:buClr>
              <a:buSzPts val="1800"/>
              <a:buFont typeface="Arial"/>
              <a:buNone/>
            </a:pPr>
            <a:r>
              <a:rPr lang="en-US" sz="1800" b="1" dirty="0" err="1">
                <a:solidFill>
                  <a:schemeClr val="dk1"/>
                </a:solidFill>
                <a:latin typeface="Comic Sans MS"/>
                <a:ea typeface="Comic Sans MS"/>
                <a:cs typeface="Comic Sans MS"/>
                <a:sym typeface="Comic Sans MS"/>
              </a:rPr>
              <a:t>Mrs</a:t>
            </a:r>
            <a:r>
              <a:rPr lang="en-US" sz="1800" b="1" dirty="0">
                <a:solidFill>
                  <a:schemeClr val="dk1"/>
                </a:solidFill>
                <a:latin typeface="Comic Sans MS"/>
                <a:ea typeface="Comic Sans MS"/>
                <a:cs typeface="Comic Sans MS"/>
                <a:sym typeface="Comic Sans MS"/>
              </a:rPr>
              <a:t> </a:t>
            </a:r>
            <a:r>
              <a:rPr lang="en-US" sz="1800" b="1" dirty="0" err="1">
                <a:solidFill>
                  <a:schemeClr val="dk1"/>
                </a:solidFill>
                <a:latin typeface="Comic Sans MS"/>
                <a:ea typeface="Comic Sans MS"/>
                <a:cs typeface="Comic Sans MS"/>
                <a:sym typeface="Comic Sans MS"/>
              </a:rPr>
              <a:t>Cochlin</a:t>
            </a:r>
            <a:endParaRPr sz="1800" b="1" dirty="0">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chemeClr val="dk1"/>
              </a:buClr>
              <a:buSzPts val="1800"/>
              <a:buFont typeface="Arial"/>
              <a:buNone/>
            </a:pPr>
            <a:endParaRPr sz="1800" b="1" dirty="0">
              <a:solidFill>
                <a:schemeClr val="dk1"/>
              </a:solidFill>
              <a:latin typeface="Comic Sans MS"/>
              <a:ea typeface="Comic Sans MS"/>
              <a:cs typeface="Comic Sans MS"/>
              <a:sym typeface="Comic Sans MS"/>
            </a:endParaRPr>
          </a:p>
        </p:txBody>
      </p:sp>
      <p:sp>
        <p:nvSpPr>
          <p:cNvPr id="116" name="Google Shape;116;p2"/>
          <p:cNvSpPr txBox="1"/>
          <p:nvPr/>
        </p:nvSpPr>
        <p:spPr>
          <a:xfrm>
            <a:off x="-1470775" y="4287300"/>
            <a:ext cx="16416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Comic Sans MS"/>
              <a:buNone/>
            </a:pPr>
            <a:endParaRPr sz="1400" b="1" i="0" u="none" strike="noStrike" cap="none">
              <a:solidFill>
                <a:srgbClr val="000000"/>
              </a:solidFill>
              <a:latin typeface="Arial"/>
              <a:ea typeface="Arial"/>
              <a:cs typeface="Arial"/>
              <a:sym typeface="Arial"/>
            </a:endParaRPr>
          </a:p>
        </p:txBody>
      </p:sp>
      <p:sp>
        <p:nvSpPr>
          <p:cNvPr id="117" name="Google Shape;117;p2"/>
          <p:cNvSpPr txBox="1"/>
          <p:nvPr/>
        </p:nvSpPr>
        <p:spPr>
          <a:xfrm>
            <a:off x="9627925" y="1835150"/>
            <a:ext cx="1478100" cy="369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endParaRPr sz="1200" b="0" i="0" u="none" strike="noStrike" cap="none">
              <a:solidFill>
                <a:srgbClr val="000000"/>
              </a:solidFill>
              <a:latin typeface="Arial"/>
              <a:ea typeface="Arial"/>
              <a:cs typeface="Arial"/>
              <a:sym typeface="Arial"/>
            </a:endParaRPr>
          </a:p>
        </p:txBody>
      </p:sp>
      <p:sp>
        <p:nvSpPr>
          <p:cNvPr id="118" name="Google Shape;118;p2"/>
          <p:cNvSpPr/>
          <p:nvPr/>
        </p:nvSpPr>
        <p:spPr>
          <a:xfrm>
            <a:off x="0" y="3588975"/>
            <a:ext cx="1803762" cy="1803762"/>
          </a:xfrm>
          <a:prstGeom prst="irregularSeal1">
            <a:avLst/>
          </a:prstGeom>
          <a:solidFill>
            <a:srgbClr val="00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latin typeface="Times New Roman"/>
                <a:ea typeface="Times New Roman"/>
                <a:cs typeface="Times New Roman"/>
                <a:sym typeface="Times New Roman"/>
              </a:rPr>
              <a:t>Mrs Mawdsley</a:t>
            </a:r>
            <a:endParaRPr b="1">
              <a:latin typeface="Times New Roman"/>
              <a:ea typeface="Times New Roman"/>
              <a:cs typeface="Times New Roman"/>
              <a:sym typeface="Times New Roman"/>
            </a:endParaRPr>
          </a:p>
        </p:txBody>
      </p:sp>
      <p:sp>
        <p:nvSpPr>
          <p:cNvPr id="119" name="Google Shape;119;p2"/>
          <p:cNvSpPr/>
          <p:nvPr/>
        </p:nvSpPr>
        <p:spPr>
          <a:xfrm>
            <a:off x="3760336" y="4031500"/>
            <a:ext cx="1862838" cy="1803762"/>
          </a:xfrm>
          <a:prstGeom prst="irregularSeal1">
            <a:avLst/>
          </a:prstGeom>
          <a:solidFill>
            <a:srgbClr val="00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500" b="1">
                <a:latin typeface="Times New Roman"/>
                <a:ea typeface="Times New Roman"/>
                <a:cs typeface="Times New Roman"/>
                <a:sym typeface="Times New Roman"/>
              </a:rPr>
              <a:t>Mrs Chukwunyerenwa</a:t>
            </a:r>
            <a:endParaRPr sz="1500" b="1">
              <a:latin typeface="Times New Roman"/>
              <a:ea typeface="Times New Roman"/>
              <a:cs typeface="Times New Roman"/>
              <a:sym typeface="Times New Roman"/>
            </a:endParaRPr>
          </a:p>
        </p:txBody>
      </p:sp>
      <p:sp>
        <p:nvSpPr>
          <p:cNvPr id="120" name="Google Shape;120;p2"/>
          <p:cNvSpPr/>
          <p:nvPr/>
        </p:nvSpPr>
        <p:spPr>
          <a:xfrm>
            <a:off x="6873475" y="1694500"/>
            <a:ext cx="2227662" cy="2104326"/>
          </a:xfrm>
          <a:prstGeom prst="irregularSeal1">
            <a:avLst/>
          </a:prstGeom>
          <a:solidFill>
            <a:srgbClr val="00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700" b="1">
                <a:latin typeface="Times New Roman"/>
                <a:ea typeface="Times New Roman"/>
                <a:cs typeface="Times New Roman"/>
                <a:sym typeface="Times New Roman"/>
              </a:rPr>
              <a:t>Mrs Prisacaru</a:t>
            </a:r>
            <a:endParaRPr sz="1700" b="1">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3"/>
          <p:cNvSpPr txBox="1">
            <a:spLocks noGrp="1"/>
          </p:cNvSpPr>
          <p:nvPr>
            <p:ph type="title"/>
          </p:nvPr>
        </p:nvSpPr>
        <p:spPr>
          <a:xfrm>
            <a:off x="750887" y="5013325"/>
            <a:ext cx="8229600" cy="11430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C000"/>
              </a:buClr>
              <a:buSzPts val="5400"/>
              <a:buFont typeface="Impact"/>
              <a:buNone/>
            </a:pPr>
            <a:r>
              <a:rPr lang="en-US" sz="5400" b="0" i="0" u="none">
                <a:solidFill>
                  <a:srgbClr val="FFC000"/>
                </a:solidFill>
                <a:latin typeface="Impact"/>
                <a:ea typeface="Impact"/>
                <a:cs typeface="Impact"/>
                <a:sym typeface="Impact"/>
              </a:rPr>
              <a:t>Curriculum</a:t>
            </a:r>
            <a:endParaRPr/>
          </a:p>
        </p:txBody>
      </p:sp>
      <p:sp>
        <p:nvSpPr>
          <p:cNvPr id="126" name="Google Shape;126;p3"/>
          <p:cNvSpPr txBox="1"/>
          <p:nvPr/>
        </p:nvSpPr>
        <p:spPr>
          <a:xfrm>
            <a:off x="750887" y="1066800"/>
            <a:ext cx="7848600" cy="3744912"/>
          </a:xfrm>
          <a:prstGeom prst="rect">
            <a:avLst/>
          </a:prstGeom>
          <a:noFill/>
          <a:ln>
            <a:noFill/>
          </a:ln>
        </p:spPr>
        <p:txBody>
          <a:bodyPr spcFirstLastPara="1" wrap="square" lIns="91425" tIns="45700" rIns="91425" bIns="45700" anchor="t" anchorCtr="0">
            <a:noAutofit/>
          </a:bodyPr>
          <a:lstStyle/>
          <a:p>
            <a:pPr marL="0" marR="0" lvl="0" indent="0" algn="just" rtl="0">
              <a:lnSpc>
                <a:spcPct val="90000"/>
              </a:lnSpc>
              <a:spcBef>
                <a:spcPts val="480"/>
              </a:spcBef>
              <a:spcAft>
                <a:spcPts val="0"/>
              </a:spcAft>
              <a:buClr>
                <a:schemeClr val="dk1"/>
              </a:buClr>
              <a:buSzPts val="2400"/>
              <a:buFont typeface="Calibri"/>
              <a:buNone/>
            </a:pPr>
            <a:r>
              <a:rPr lang="en-US" sz="2400" b="0" i="0" u="none" strike="noStrike" cap="none">
                <a:solidFill>
                  <a:schemeClr val="dk1"/>
                </a:solidFill>
                <a:latin typeface="Calibri"/>
                <a:ea typeface="Calibri"/>
                <a:cs typeface="Calibri"/>
                <a:sym typeface="Calibri"/>
              </a:rPr>
              <a:t>Our medium term plan is now on the website. This is  a guide of the topics that we will cover.</a:t>
            </a:r>
            <a:endParaRPr sz="2400" b="0" i="0" u="none" strike="noStrike" cap="none">
              <a:solidFill>
                <a:schemeClr val="dk1"/>
              </a:solidFill>
              <a:latin typeface="Calibri"/>
              <a:ea typeface="Calibri"/>
              <a:cs typeface="Calibri"/>
              <a:sym typeface="Calibri"/>
            </a:endParaRPr>
          </a:p>
          <a:p>
            <a:pPr marL="0" marR="0" lvl="0" indent="0" algn="just" rtl="0">
              <a:lnSpc>
                <a:spcPct val="90000"/>
              </a:lnSpc>
              <a:spcBef>
                <a:spcPts val="480"/>
              </a:spcBef>
              <a:spcAft>
                <a:spcPts val="0"/>
              </a:spcAft>
              <a:buClr>
                <a:schemeClr val="dk1"/>
              </a:buClr>
              <a:buSzPts val="2400"/>
              <a:buFont typeface="Calibri"/>
              <a:buNone/>
            </a:pPr>
            <a:r>
              <a:rPr lang="en-US" sz="2400" b="0" i="0" u="none" strike="noStrike" cap="none">
                <a:solidFill>
                  <a:schemeClr val="dk1"/>
                </a:solidFill>
                <a:latin typeface="Calibri"/>
                <a:ea typeface="Calibri"/>
                <a:cs typeface="Calibri"/>
                <a:sym typeface="Calibri"/>
              </a:rPr>
              <a:t>We will also include the Knowledge organisers for each subject that you can go through with your child. </a:t>
            </a:r>
            <a:endParaRPr sz="2400" b="0" i="0" u="none" strike="noStrike" cap="none">
              <a:solidFill>
                <a:schemeClr val="dk1"/>
              </a:solidFill>
              <a:latin typeface="Calibri"/>
              <a:ea typeface="Calibri"/>
              <a:cs typeface="Calibri"/>
              <a:sym typeface="Calibri"/>
            </a:endParaRPr>
          </a:p>
          <a:p>
            <a:pPr marL="0" marR="0" lvl="0" indent="0" algn="just" rtl="0">
              <a:lnSpc>
                <a:spcPct val="90000"/>
              </a:lnSpc>
              <a:spcBef>
                <a:spcPts val="480"/>
              </a:spcBef>
              <a:spcAft>
                <a:spcPts val="0"/>
              </a:spcAft>
              <a:buClr>
                <a:schemeClr val="dk1"/>
              </a:buClr>
              <a:buSzPts val="2400"/>
              <a:buFont typeface="Calibri"/>
              <a:buNone/>
            </a:pPr>
            <a:endParaRPr sz="2400" b="0" i="0" u="none" strike="noStrike" cap="none">
              <a:solidFill>
                <a:schemeClr val="dk1"/>
              </a:solidFill>
              <a:latin typeface="Calibri"/>
              <a:ea typeface="Calibri"/>
              <a:cs typeface="Calibri"/>
              <a:sym typeface="Calibri"/>
            </a:endParaRPr>
          </a:p>
          <a:p>
            <a:pPr marL="0" marR="0" lvl="0" indent="0" algn="just" rtl="0">
              <a:lnSpc>
                <a:spcPct val="90000"/>
              </a:lnSpc>
              <a:spcBef>
                <a:spcPts val="480"/>
              </a:spcBef>
              <a:spcAft>
                <a:spcPts val="0"/>
              </a:spcAft>
              <a:buClr>
                <a:schemeClr val="dk1"/>
              </a:buClr>
              <a:buSzPts val="2400"/>
              <a:buFont typeface="Calibri"/>
              <a:buNone/>
            </a:pPr>
            <a:endParaRPr sz="2400" b="0" i="0" u="none" strike="noStrike" cap="none">
              <a:solidFill>
                <a:schemeClr val="dk1"/>
              </a:solidFill>
              <a:latin typeface="Calibri"/>
              <a:ea typeface="Calibri"/>
              <a:cs typeface="Calibri"/>
              <a:sym typeface="Calibri"/>
            </a:endParaRPr>
          </a:p>
          <a:p>
            <a:pPr marL="0" marR="0" lvl="0" indent="0" algn="just" rtl="0">
              <a:lnSpc>
                <a:spcPct val="90000"/>
              </a:lnSpc>
              <a:spcBef>
                <a:spcPts val="480"/>
              </a:spcBef>
              <a:spcAft>
                <a:spcPts val="0"/>
              </a:spcAft>
              <a:buClr>
                <a:schemeClr val="dk1"/>
              </a:buClr>
              <a:buSzPts val="2400"/>
              <a:buFont typeface="Calibri"/>
              <a:buNone/>
            </a:pPr>
            <a:endParaRPr sz="2400" b="0" i="0" u="none" strike="noStrike" cap="none">
              <a:solidFill>
                <a:schemeClr val="dk1"/>
              </a:solidFill>
              <a:latin typeface="Calibri"/>
              <a:ea typeface="Calibri"/>
              <a:cs typeface="Calibri"/>
              <a:sym typeface="Calibri"/>
            </a:endParaRPr>
          </a:p>
        </p:txBody>
      </p:sp>
      <p:pic>
        <p:nvPicPr>
          <p:cNvPr id="127" name="Google Shape;127;p3"/>
          <p:cNvPicPr preferRelativeResize="0"/>
          <p:nvPr/>
        </p:nvPicPr>
        <p:blipFill rotWithShape="1">
          <a:blip r:embed="rId3">
            <a:alphaModFix/>
          </a:blip>
          <a:srcRect/>
          <a:stretch/>
        </p:blipFill>
        <p:spPr>
          <a:xfrm>
            <a:off x="7235825" y="4797425"/>
            <a:ext cx="971550" cy="12096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4"/>
          <p:cNvSpPr txBox="1">
            <a:spLocks noGrp="1"/>
          </p:cNvSpPr>
          <p:nvPr>
            <p:ph type="title"/>
          </p:nvPr>
        </p:nvSpPr>
        <p:spPr>
          <a:xfrm>
            <a:off x="539750" y="5084762"/>
            <a:ext cx="8229600" cy="11430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C000"/>
              </a:buClr>
              <a:buSzPts val="5400"/>
              <a:buFont typeface="Impact"/>
              <a:buNone/>
            </a:pPr>
            <a:r>
              <a:rPr lang="en-US" sz="5400" b="0" i="0" u="none">
                <a:solidFill>
                  <a:srgbClr val="FFC000"/>
                </a:solidFill>
                <a:latin typeface="Impact"/>
                <a:ea typeface="Impact"/>
                <a:cs typeface="Impact"/>
                <a:sym typeface="Impact"/>
              </a:rPr>
              <a:t>Reading</a:t>
            </a:r>
            <a:endParaRPr/>
          </a:p>
        </p:txBody>
      </p:sp>
      <p:sp>
        <p:nvSpPr>
          <p:cNvPr id="133" name="Google Shape;133;p4"/>
          <p:cNvSpPr txBox="1">
            <a:spLocks noGrp="1"/>
          </p:cNvSpPr>
          <p:nvPr>
            <p:ph type="body" idx="1"/>
          </p:nvPr>
        </p:nvSpPr>
        <p:spPr>
          <a:xfrm>
            <a:off x="468300" y="1350825"/>
            <a:ext cx="8229600" cy="3551700"/>
          </a:xfrm>
          <a:prstGeom prst="rect">
            <a:avLst/>
          </a:prstGeom>
          <a:noFill/>
          <a:ln>
            <a:noFill/>
          </a:ln>
        </p:spPr>
        <p:txBody>
          <a:bodyPr spcFirstLastPara="1" wrap="square" lIns="91425" tIns="45700" rIns="91425" bIns="45700" anchor="ctr" anchorCtr="0">
            <a:noAutofit/>
          </a:bodyPr>
          <a:lstStyle/>
          <a:p>
            <a:pPr marL="457200" lvl="0" indent="-381000" algn="just" rtl="0">
              <a:spcBef>
                <a:spcPts val="0"/>
              </a:spcBef>
              <a:spcAft>
                <a:spcPts val="0"/>
              </a:spcAft>
              <a:buSzPts val="2400"/>
              <a:buChar char="•"/>
            </a:pPr>
            <a:r>
              <a:rPr lang="en-US">
                <a:latin typeface="Calibri"/>
                <a:ea typeface="Calibri"/>
                <a:cs typeface="Calibri"/>
                <a:sym typeface="Calibri"/>
              </a:rPr>
              <a:t>Guided Reading will take place daily in school, during whole class guided reading.</a:t>
            </a:r>
            <a:endParaRPr/>
          </a:p>
          <a:p>
            <a:pPr marL="457200" lvl="0" indent="-381000" algn="just" rtl="0">
              <a:spcBef>
                <a:spcPts val="480"/>
              </a:spcBef>
              <a:spcAft>
                <a:spcPts val="0"/>
              </a:spcAft>
              <a:buSzPts val="2400"/>
              <a:buChar char="•"/>
            </a:pPr>
            <a:r>
              <a:rPr lang="en-US">
                <a:latin typeface="Calibri"/>
                <a:ea typeface="Calibri"/>
                <a:cs typeface="Calibri"/>
                <a:sym typeface="Calibri"/>
              </a:rPr>
              <a:t>It is also important that your child reads regularly at home. We expect every child to be reading at home, at least 4 times a week. </a:t>
            </a:r>
            <a:endParaRPr>
              <a:latin typeface="Calibri"/>
              <a:ea typeface="Calibri"/>
              <a:cs typeface="Calibri"/>
              <a:sym typeface="Calibri"/>
            </a:endParaRPr>
          </a:p>
          <a:p>
            <a:pPr marL="457200" lvl="0" indent="-381000" algn="just" rtl="0">
              <a:spcBef>
                <a:spcPts val="480"/>
              </a:spcBef>
              <a:spcAft>
                <a:spcPts val="0"/>
              </a:spcAft>
              <a:buSzPts val="2400"/>
              <a:buChar char="•"/>
            </a:pPr>
            <a:r>
              <a:rPr lang="en-US">
                <a:latin typeface="Calibri"/>
                <a:ea typeface="Calibri"/>
                <a:cs typeface="Calibri"/>
                <a:sym typeface="Calibri"/>
              </a:rPr>
              <a:t>Children can reads books available on </a:t>
            </a:r>
            <a:r>
              <a:rPr lang="en-US" i="1">
                <a:latin typeface="Calibri"/>
                <a:ea typeface="Calibri"/>
                <a:cs typeface="Calibri"/>
                <a:sym typeface="Calibri"/>
              </a:rPr>
              <a:t>Bug Club</a:t>
            </a:r>
            <a:r>
              <a:rPr lang="en-US">
                <a:latin typeface="Calibri"/>
                <a:ea typeface="Calibri"/>
                <a:cs typeface="Calibri"/>
                <a:sym typeface="Calibri"/>
              </a:rPr>
              <a:t> too. These will be updated regularly by your child's teacher. </a:t>
            </a:r>
            <a:r>
              <a:rPr lang="en-US" b="1">
                <a:latin typeface="Calibri"/>
                <a:ea typeface="Calibri"/>
                <a:cs typeface="Calibri"/>
                <a:sym typeface="Calibri"/>
              </a:rPr>
              <a:t>Please make sure you sign their Reading Record every time they read, so we can monitor how much they are reading at home.</a:t>
            </a:r>
            <a:endParaRPr b="1"/>
          </a:p>
          <a:p>
            <a:pPr marL="457200" lvl="0" indent="-381000" algn="just" rtl="0">
              <a:spcBef>
                <a:spcPts val="480"/>
              </a:spcBef>
              <a:spcAft>
                <a:spcPts val="0"/>
              </a:spcAft>
              <a:buSzPts val="2400"/>
              <a:buChar char="•"/>
            </a:pPr>
            <a:r>
              <a:rPr lang="en-US">
                <a:latin typeface="Calibri"/>
                <a:ea typeface="Calibri"/>
                <a:cs typeface="Calibri"/>
                <a:sym typeface="Calibri"/>
              </a:rPr>
              <a:t>If your child is not reading regularly at home, we will arrange a meeting with you to discuss this further.</a:t>
            </a:r>
            <a:endParaRPr>
              <a:latin typeface="Calibri"/>
              <a:ea typeface="Calibri"/>
              <a:cs typeface="Calibri"/>
              <a:sym typeface="Calibri"/>
            </a:endParaRPr>
          </a:p>
          <a:p>
            <a:pPr marL="457200" lvl="0" indent="-342900" algn="just" rtl="0">
              <a:spcBef>
                <a:spcPts val="480"/>
              </a:spcBef>
              <a:spcAft>
                <a:spcPts val="0"/>
              </a:spcAft>
              <a:buSzPts val="1800"/>
              <a:buFont typeface="Calibri"/>
              <a:buChar char="•"/>
            </a:pPr>
            <a:r>
              <a:rPr lang="en-US">
                <a:latin typeface="Calibri"/>
                <a:ea typeface="Calibri"/>
                <a:cs typeface="Calibri"/>
                <a:sym typeface="Calibri"/>
              </a:rPr>
              <a:t>Books will be changed once a week on a Monday.</a:t>
            </a:r>
            <a:endParaRPr>
              <a:latin typeface="Calibri"/>
              <a:ea typeface="Calibri"/>
              <a:cs typeface="Calibri"/>
              <a:sym typeface="Calibri"/>
            </a:endParaRPr>
          </a:p>
          <a:p>
            <a:pPr marL="457200" marR="0" lvl="0" indent="0" algn="just" rtl="0">
              <a:lnSpc>
                <a:spcPct val="100000"/>
              </a:lnSpc>
              <a:spcBef>
                <a:spcPts val="480"/>
              </a:spcBef>
              <a:spcAft>
                <a:spcPts val="0"/>
              </a:spcAft>
              <a:buSzPts val="1800"/>
              <a:buNone/>
            </a:pPr>
            <a:endParaRPr/>
          </a:p>
        </p:txBody>
      </p:sp>
      <p:pic>
        <p:nvPicPr>
          <p:cNvPr id="134" name="Google Shape;134;p4"/>
          <p:cNvPicPr preferRelativeResize="0"/>
          <p:nvPr/>
        </p:nvPicPr>
        <p:blipFill rotWithShape="1">
          <a:blip r:embed="rId3">
            <a:alphaModFix/>
          </a:blip>
          <a:srcRect/>
          <a:stretch/>
        </p:blipFill>
        <p:spPr>
          <a:xfrm>
            <a:off x="7308850" y="4797425"/>
            <a:ext cx="971550" cy="12096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5"/>
          <p:cNvSpPr txBox="1">
            <a:spLocks noGrp="1"/>
          </p:cNvSpPr>
          <p:nvPr>
            <p:ph type="title"/>
          </p:nvPr>
        </p:nvSpPr>
        <p:spPr>
          <a:xfrm>
            <a:off x="539750" y="5013325"/>
            <a:ext cx="8229600" cy="11430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C000"/>
              </a:buClr>
              <a:buSzPts val="5400"/>
              <a:buFont typeface="Impact"/>
              <a:buNone/>
            </a:pPr>
            <a:r>
              <a:rPr lang="en-US" sz="5400" b="0" i="0" u="none">
                <a:solidFill>
                  <a:srgbClr val="FFC000"/>
                </a:solidFill>
                <a:latin typeface="Impact"/>
                <a:ea typeface="Impact"/>
                <a:cs typeface="Impact"/>
                <a:sym typeface="Impact"/>
              </a:rPr>
              <a:t>Reading at home</a:t>
            </a:r>
            <a:endParaRPr/>
          </a:p>
        </p:txBody>
      </p:sp>
      <p:sp>
        <p:nvSpPr>
          <p:cNvPr id="140" name="Google Shape;140;p5"/>
          <p:cNvSpPr txBox="1">
            <a:spLocks noGrp="1"/>
          </p:cNvSpPr>
          <p:nvPr>
            <p:ph type="body" idx="1"/>
          </p:nvPr>
        </p:nvSpPr>
        <p:spPr>
          <a:xfrm>
            <a:off x="468312" y="620712"/>
            <a:ext cx="8229600" cy="4525962"/>
          </a:xfrm>
          <a:prstGeom prst="rect">
            <a:avLst/>
          </a:prstGeom>
          <a:noFill/>
          <a:ln>
            <a:noFill/>
          </a:ln>
        </p:spPr>
        <p:txBody>
          <a:bodyPr spcFirstLastPara="1" wrap="square" lIns="91425" tIns="45700" rIns="91425" bIns="45700" anchor="ctr" anchorCtr="0">
            <a:normAutofit/>
          </a:bodyPr>
          <a:lstStyle/>
          <a:p>
            <a:pPr marL="273050" marR="0" lvl="0" indent="-273050" algn="just" rtl="0">
              <a:lnSpc>
                <a:spcPct val="80000"/>
              </a:lnSpc>
              <a:spcBef>
                <a:spcPts val="0"/>
              </a:spcBef>
              <a:spcAft>
                <a:spcPts val="0"/>
              </a:spcAft>
              <a:buClr>
                <a:schemeClr val="accent1"/>
              </a:buClr>
              <a:buSzPts val="2400"/>
              <a:buFont typeface="Arial"/>
              <a:buChar char="•"/>
            </a:pPr>
            <a:r>
              <a:rPr lang="en-US" sz="2400" b="0" i="0" u="none" strike="noStrike" cap="none">
                <a:solidFill>
                  <a:schemeClr val="dk2"/>
                </a:solidFill>
                <a:latin typeface="Calibri"/>
                <a:ea typeface="Calibri"/>
                <a:cs typeface="Calibri"/>
                <a:sym typeface="Calibri"/>
              </a:rPr>
              <a:t>Remember to spend as much time talking about the book as reading the book:</a:t>
            </a:r>
            <a:endParaRPr/>
          </a:p>
          <a:p>
            <a:pPr marL="273050" marR="0" lvl="0" indent="-273050" algn="just" rtl="0">
              <a:lnSpc>
                <a:spcPct val="80000"/>
              </a:lnSpc>
              <a:spcBef>
                <a:spcPts val="480"/>
              </a:spcBef>
              <a:spcAft>
                <a:spcPts val="0"/>
              </a:spcAft>
              <a:buClr>
                <a:schemeClr val="accent1"/>
              </a:buClr>
              <a:buSzPts val="2400"/>
              <a:buFont typeface="Arial"/>
              <a:buNone/>
            </a:pPr>
            <a:endParaRPr sz="2400" b="0" i="0" u="none" strike="noStrike" cap="none">
              <a:solidFill>
                <a:schemeClr val="dk2"/>
              </a:solidFill>
              <a:latin typeface="Calibri"/>
              <a:ea typeface="Calibri"/>
              <a:cs typeface="Calibri"/>
              <a:sym typeface="Calibri"/>
            </a:endParaRPr>
          </a:p>
          <a:p>
            <a:pPr marL="593725" marR="0" lvl="1" indent="-273050" algn="just" rtl="0">
              <a:lnSpc>
                <a:spcPct val="80000"/>
              </a:lnSpc>
              <a:spcBef>
                <a:spcPts val="480"/>
              </a:spcBef>
              <a:spcAft>
                <a:spcPts val="0"/>
              </a:spcAft>
              <a:buClr>
                <a:schemeClr val="accent1"/>
              </a:buClr>
              <a:buSzPts val="2400"/>
              <a:buFont typeface="Arial"/>
              <a:buChar char="•"/>
            </a:pPr>
            <a:r>
              <a:rPr lang="en-US" sz="2400" b="1" i="0" u="none" strike="noStrike" cap="none">
                <a:solidFill>
                  <a:schemeClr val="dk2"/>
                </a:solidFill>
                <a:latin typeface="Calibri"/>
                <a:ea typeface="Calibri"/>
                <a:cs typeface="Calibri"/>
                <a:sym typeface="Calibri"/>
              </a:rPr>
              <a:t>What is happening?</a:t>
            </a:r>
            <a:endParaRPr/>
          </a:p>
          <a:p>
            <a:pPr marL="593725" marR="0" lvl="1" indent="-273050" algn="just" rtl="0">
              <a:lnSpc>
                <a:spcPct val="80000"/>
              </a:lnSpc>
              <a:spcBef>
                <a:spcPts val="480"/>
              </a:spcBef>
              <a:spcAft>
                <a:spcPts val="0"/>
              </a:spcAft>
              <a:buClr>
                <a:schemeClr val="accent1"/>
              </a:buClr>
              <a:buSzPts val="2400"/>
              <a:buFont typeface="Arial"/>
              <a:buChar char="•"/>
            </a:pPr>
            <a:r>
              <a:rPr lang="en-US" sz="2400" b="1" i="0" u="none" strike="noStrike" cap="none">
                <a:solidFill>
                  <a:schemeClr val="dk2"/>
                </a:solidFill>
                <a:latin typeface="Calibri"/>
                <a:ea typeface="Calibri"/>
                <a:cs typeface="Calibri"/>
                <a:sym typeface="Calibri"/>
              </a:rPr>
              <a:t>What might happen next?</a:t>
            </a:r>
            <a:endParaRPr/>
          </a:p>
          <a:p>
            <a:pPr marL="593725" marR="0" lvl="1" indent="-273050" algn="just" rtl="0">
              <a:lnSpc>
                <a:spcPct val="80000"/>
              </a:lnSpc>
              <a:spcBef>
                <a:spcPts val="480"/>
              </a:spcBef>
              <a:spcAft>
                <a:spcPts val="0"/>
              </a:spcAft>
              <a:buClr>
                <a:schemeClr val="accent1"/>
              </a:buClr>
              <a:buSzPts val="2400"/>
              <a:buFont typeface="Arial"/>
              <a:buChar char="•"/>
            </a:pPr>
            <a:r>
              <a:rPr lang="en-US" sz="2400" b="1" i="0" u="none" strike="noStrike" cap="none">
                <a:solidFill>
                  <a:schemeClr val="dk2"/>
                </a:solidFill>
                <a:latin typeface="Calibri"/>
                <a:ea typeface="Calibri"/>
                <a:cs typeface="Calibri"/>
                <a:sym typeface="Calibri"/>
              </a:rPr>
              <a:t>Why did the character act like that?</a:t>
            </a:r>
            <a:endParaRPr/>
          </a:p>
          <a:p>
            <a:pPr marL="593725" marR="0" lvl="1" indent="-273050" algn="just" rtl="0">
              <a:lnSpc>
                <a:spcPct val="80000"/>
              </a:lnSpc>
              <a:spcBef>
                <a:spcPts val="480"/>
              </a:spcBef>
              <a:spcAft>
                <a:spcPts val="0"/>
              </a:spcAft>
              <a:buClr>
                <a:schemeClr val="accent1"/>
              </a:buClr>
              <a:buSzPts val="2400"/>
              <a:buFont typeface="Arial"/>
              <a:buChar char="•"/>
            </a:pPr>
            <a:r>
              <a:rPr lang="en-US" sz="2400" b="1" i="0" u="none" strike="noStrike" cap="none">
                <a:solidFill>
                  <a:schemeClr val="dk2"/>
                </a:solidFill>
                <a:latin typeface="Calibri"/>
                <a:ea typeface="Calibri"/>
                <a:cs typeface="Calibri"/>
                <a:sym typeface="Calibri"/>
              </a:rPr>
              <a:t>What is your favourite part and why?</a:t>
            </a:r>
            <a:endParaRPr/>
          </a:p>
          <a:p>
            <a:pPr marL="273050" marR="0" lvl="0" indent="-120650" algn="just" rtl="0">
              <a:lnSpc>
                <a:spcPct val="80000"/>
              </a:lnSpc>
              <a:spcBef>
                <a:spcPts val="480"/>
              </a:spcBef>
              <a:spcAft>
                <a:spcPts val="0"/>
              </a:spcAft>
              <a:buClr>
                <a:schemeClr val="accent1"/>
              </a:buClr>
              <a:buSzPts val="2400"/>
              <a:buFont typeface="Arial"/>
              <a:buNone/>
            </a:pPr>
            <a:endParaRPr sz="2400" b="0" i="0" u="none" strike="noStrike" cap="none">
              <a:solidFill>
                <a:schemeClr val="dk2"/>
              </a:solidFill>
              <a:latin typeface="Calibri"/>
              <a:ea typeface="Calibri"/>
              <a:cs typeface="Calibri"/>
              <a:sym typeface="Calibri"/>
            </a:endParaRPr>
          </a:p>
          <a:p>
            <a:pPr marL="457200" marR="0" lvl="0" indent="0" algn="just" rtl="0">
              <a:lnSpc>
                <a:spcPct val="80000"/>
              </a:lnSpc>
              <a:spcBef>
                <a:spcPts val="480"/>
              </a:spcBef>
              <a:spcAft>
                <a:spcPts val="0"/>
              </a:spcAft>
              <a:buNone/>
            </a:pPr>
            <a:endParaRPr/>
          </a:p>
        </p:txBody>
      </p:sp>
      <p:pic>
        <p:nvPicPr>
          <p:cNvPr id="141" name="Google Shape;141;p5"/>
          <p:cNvPicPr preferRelativeResize="0"/>
          <p:nvPr/>
        </p:nvPicPr>
        <p:blipFill rotWithShape="1">
          <a:blip r:embed="rId3">
            <a:alphaModFix/>
          </a:blip>
          <a:srcRect/>
          <a:stretch/>
        </p:blipFill>
        <p:spPr>
          <a:xfrm>
            <a:off x="7308850" y="4797425"/>
            <a:ext cx="971550" cy="12096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145"/>
        <p:cNvGrpSpPr/>
        <p:nvPr/>
      </p:nvGrpSpPr>
      <p:grpSpPr>
        <a:xfrm>
          <a:off x="0" y="0"/>
          <a:ext cx="0" cy="0"/>
          <a:chOff x="0" y="0"/>
          <a:chExt cx="0" cy="0"/>
        </a:xfrm>
      </p:grpSpPr>
      <p:pic>
        <p:nvPicPr>
          <p:cNvPr id="146" name="Google Shape;146;g2fe0547342c_0_6"/>
          <p:cNvPicPr preferRelativeResize="0"/>
          <p:nvPr/>
        </p:nvPicPr>
        <p:blipFill rotWithShape="1">
          <a:blip r:embed="rId3">
            <a:alphaModFix/>
          </a:blip>
          <a:srcRect/>
          <a:stretch/>
        </p:blipFill>
        <p:spPr>
          <a:xfrm>
            <a:off x="68325" y="149167"/>
            <a:ext cx="4309651" cy="2366650"/>
          </a:xfrm>
          <a:prstGeom prst="rect">
            <a:avLst/>
          </a:prstGeom>
          <a:noFill/>
          <a:ln>
            <a:noFill/>
          </a:ln>
        </p:spPr>
      </p:pic>
      <p:sp>
        <p:nvSpPr>
          <p:cNvPr id="147" name="Google Shape;147;g2fe0547342c_0_6"/>
          <p:cNvSpPr txBox="1"/>
          <p:nvPr/>
        </p:nvSpPr>
        <p:spPr>
          <a:xfrm>
            <a:off x="4572000" y="435100"/>
            <a:ext cx="4265400" cy="2693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Why does it make such a difference?</a:t>
            </a:r>
            <a:endParaRPr sz="1800" b="1" i="0" u="none" strike="noStrike" cap="none">
              <a:solidFill>
                <a:schemeClr val="dk1"/>
              </a:solidFill>
              <a:latin typeface="Arial"/>
              <a:ea typeface="Arial"/>
              <a:cs typeface="Arial"/>
              <a:sym typeface="Arial"/>
            </a:endParaRPr>
          </a:p>
          <a:p>
            <a:pPr marL="457200" marR="0" lvl="0" indent="-342900" algn="l" rtl="0">
              <a:lnSpc>
                <a:spcPct val="100000"/>
              </a:lnSpc>
              <a:spcBef>
                <a:spcPts val="0"/>
              </a:spcBef>
              <a:spcAft>
                <a:spcPts val="0"/>
              </a:spcAft>
              <a:buClr>
                <a:schemeClr val="dk1"/>
              </a:buClr>
              <a:buSzPts val="1800"/>
              <a:buFont typeface="Arial"/>
              <a:buChar char="●"/>
            </a:pPr>
            <a:r>
              <a:rPr lang="en-US" sz="1800" b="0" i="0" u="none" strike="noStrike" cap="none">
                <a:solidFill>
                  <a:schemeClr val="dk1"/>
                </a:solidFill>
                <a:latin typeface="Arial"/>
                <a:ea typeface="Arial"/>
                <a:cs typeface="Arial"/>
                <a:sym typeface="Arial"/>
              </a:rPr>
              <a:t>Increases their vocabulary</a:t>
            </a:r>
            <a:endParaRPr sz="1800" b="0" i="0" u="none" strike="noStrike" cap="none">
              <a:solidFill>
                <a:schemeClr val="dk1"/>
              </a:solidFill>
              <a:latin typeface="Arial"/>
              <a:ea typeface="Arial"/>
              <a:cs typeface="Arial"/>
              <a:sym typeface="Arial"/>
            </a:endParaRPr>
          </a:p>
          <a:p>
            <a:pPr marL="457200" marR="0" lvl="0" indent="-342900" algn="l" rtl="0">
              <a:lnSpc>
                <a:spcPct val="100000"/>
              </a:lnSpc>
              <a:spcBef>
                <a:spcPts val="0"/>
              </a:spcBef>
              <a:spcAft>
                <a:spcPts val="0"/>
              </a:spcAft>
              <a:buClr>
                <a:schemeClr val="dk1"/>
              </a:buClr>
              <a:buSzPts val="1800"/>
              <a:buFont typeface="Arial"/>
              <a:buChar char="●"/>
            </a:pPr>
            <a:r>
              <a:rPr lang="en-US" sz="1800" b="0" i="0" u="none" strike="noStrike" cap="none">
                <a:solidFill>
                  <a:schemeClr val="dk1"/>
                </a:solidFill>
                <a:latin typeface="Arial"/>
                <a:ea typeface="Arial"/>
                <a:cs typeface="Arial"/>
                <a:sym typeface="Arial"/>
              </a:rPr>
              <a:t>Develops their attention span</a:t>
            </a:r>
            <a:endParaRPr sz="1800" b="0" i="0" u="none" strike="noStrike" cap="none">
              <a:solidFill>
                <a:schemeClr val="dk1"/>
              </a:solidFill>
              <a:latin typeface="Arial"/>
              <a:ea typeface="Arial"/>
              <a:cs typeface="Arial"/>
              <a:sym typeface="Arial"/>
            </a:endParaRPr>
          </a:p>
          <a:p>
            <a:pPr marL="457200" marR="0" lvl="0" indent="-342900" algn="l" rtl="0">
              <a:lnSpc>
                <a:spcPct val="100000"/>
              </a:lnSpc>
              <a:spcBef>
                <a:spcPts val="0"/>
              </a:spcBef>
              <a:spcAft>
                <a:spcPts val="0"/>
              </a:spcAft>
              <a:buClr>
                <a:schemeClr val="dk1"/>
              </a:buClr>
              <a:buSzPts val="1800"/>
              <a:buFont typeface="Arial"/>
              <a:buChar char="●"/>
            </a:pPr>
            <a:r>
              <a:rPr lang="en-US" sz="1800" b="0" i="0" u="none" strike="noStrike" cap="none">
                <a:solidFill>
                  <a:schemeClr val="dk1"/>
                </a:solidFill>
                <a:latin typeface="Arial"/>
                <a:ea typeface="Arial"/>
                <a:cs typeface="Arial"/>
                <a:sym typeface="Arial"/>
              </a:rPr>
              <a:t>Improves their general knowledge</a:t>
            </a:r>
            <a:endParaRPr sz="1800" b="0" i="0" u="none" strike="noStrike" cap="none">
              <a:solidFill>
                <a:schemeClr val="dk1"/>
              </a:solidFill>
              <a:latin typeface="Arial"/>
              <a:ea typeface="Arial"/>
              <a:cs typeface="Arial"/>
              <a:sym typeface="Arial"/>
            </a:endParaRPr>
          </a:p>
          <a:p>
            <a:pPr marL="457200" marR="0" lvl="0" indent="-342900" algn="l" rtl="0">
              <a:lnSpc>
                <a:spcPct val="100000"/>
              </a:lnSpc>
              <a:spcBef>
                <a:spcPts val="0"/>
              </a:spcBef>
              <a:spcAft>
                <a:spcPts val="0"/>
              </a:spcAft>
              <a:buClr>
                <a:schemeClr val="dk1"/>
              </a:buClr>
              <a:buSzPts val="1800"/>
              <a:buFont typeface="Arial"/>
              <a:buChar char="●"/>
            </a:pPr>
            <a:r>
              <a:rPr lang="en-US" sz="1800" b="0" i="0" u="none" strike="noStrike" cap="none">
                <a:solidFill>
                  <a:schemeClr val="dk1"/>
                </a:solidFill>
                <a:latin typeface="Arial"/>
                <a:ea typeface="Arial"/>
                <a:cs typeface="Arial"/>
                <a:sym typeface="Arial"/>
              </a:rPr>
              <a:t>Makes them better writers.</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148" name="Google Shape;148;g2fe0547342c_0_6"/>
          <p:cNvSpPr txBox="1"/>
          <p:nvPr/>
        </p:nvSpPr>
        <p:spPr>
          <a:xfrm>
            <a:off x="505025" y="3304700"/>
            <a:ext cx="8226600" cy="3221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900"/>
              <a:buFont typeface="Arial"/>
              <a:buNone/>
            </a:pPr>
            <a:r>
              <a:rPr lang="en-US" sz="1900" b="1" i="0" u="none" strike="noStrike" cap="none">
                <a:solidFill>
                  <a:srgbClr val="0000FF"/>
                </a:solidFill>
                <a:latin typeface="Arial"/>
                <a:ea typeface="Arial"/>
                <a:cs typeface="Arial"/>
                <a:sym typeface="Arial"/>
              </a:rPr>
              <a:t>How can you help?</a:t>
            </a:r>
            <a:endParaRPr sz="1900" b="1" i="0" u="none" strike="noStrike" cap="none">
              <a:solidFill>
                <a:srgbClr val="0000FF"/>
              </a:solidFill>
              <a:latin typeface="Arial"/>
              <a:ea typeface="Arial"/>
              <a:cs typeface="Arial"/>
              <a:sym typeface="Arial"/>
            </a:endParaRPr>
          </a:p>
          <a:p>
            <a:pPr marL="457200" marR="0" lvl="0" indent="-336550" algn="l" rtl="0">
              <a:lnSpc>
                <a:spcPct val="100000"/>
              </a:lnSpc>
              <a:spcBef>
                <a:spcPts val="0"/>
              </a:spcBef>
              <a:spcAft>
                <a:spcPts val="0"/>
              </a:spcAft>
              <a:buClr>
                <a:srgbClr val="0000FF"/>
              </a:buClr>
              <a:buSzPts val="1700"/>
              <a:buFont typeface="Arial"/>
              <a:buChar char="●"/>
            </a:pPr>
            <a:r>
              <a:rPr lang="en-US" sz="1700" b="0" i="0" u="none" strike="noStrike" cap="none">
                <a:solidFill>
                  <a:srgbClr val="0000FF"/>
                </a:solidFill>
                <a:latin typeface="Arial"/>
                <a:ea typeface="Arial"/>
                <a:cs typeface="Arial"/>
                <a:sym typeface="Arial"/>
              </a:rPr>
              <a:t>Join the library, it’s free - go online (search ‘Hatfield Library’ &amp; follow the link) or go into the library (closed on Sunday/Thurs)</a:t>
            </a:r>
            <a:endParaRPr sz="1700" b="0" i="0" u="none" strike="noStrike" cap="none">
              <a:solidFill>
                <a:srgbClr val="0000FF"/>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FF"/>
              </a:solidFill>
              <a:latin typeface="Arial"/>
              <a:ea typeface="Arial"/>
              <a:cs typeface="Arial"/>
              <a:sym typeface="Arial"/>
            </a:endParaRPr>
          </a:p>
          <a:p>
            <a:pPr marL="457200" marR="0" lvl="0" indent="-336550" algn="l" rtl="0">
              <a:lnSpc>
                <a:spcPct val="100000"/>
              </a:lnSpc>
              <a:spcBef>
                <a:spcPts val="0"/>
              </a:spcBef>
              <a:spcAft>
                <a:spcPts val="0"/>
              </a:spcAft>
              <a:buClr>
                <a:srgbClr val="0000FF"/>
              </a:buClr>
              <a:buSzPts val="1700"/>
              <a:buFont typeface="Arial"/>
              <a:buChar char="●"/>
            </a:pPr>
            <a:r>
              <a:rPr lang="en-US" sz="1700" b="0" i="0" u="none" strike="noStrike" cap="none">
                <a:solidFill>
                  <a:srgbClr val="0000FF"/>
                </a:solidFill>
                <a:latin typeface="Arial"/>
                <a:ea typeface="Arial"/>
                <a:cs typeface="Arial"/>
                <a:sym typeface="Arial"/>
              </a:rPr>
              <a:t>If you are a library member you will also have access to free audio books through ‘BorrowBox’. Good for bedtime listening &amp; it develops their vocabulary.</a:t>
            </a:r>
            <a:endParaRPr sz="1700" b="0" i="0" u="none" strike="noStrike" cap="none">
              <a:solidFill>
                <a:srgbClr val="0000FF"/>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FF"/>
              </a:solidFill>
              <a:latin typeface="Arial"/>
              <a:ea typeface="Arial"/>
              <a:cs typeface="Arial"/>
              <a:sym typeface="Arial"/>
            </a:endParaRPr>
          </a:p>
          <a:p>
            <a:pPr marL="457200" marR="0" lvl="0" indent="-336550" algn="l" rtl="0">
              <a:lnSpc>
                <a:spcPct val="100000"/>
              </a:lnSpc>
              <a:spcBef>
                <a:spcPts val="0"/>
              </a:spcBef>
              <a:spcAft>
                <a:spcPts val="0"/>
              </a:spcAft>
              <a:buClr>
                <a:srgbClr val="0000FF"/>
              </a:buClr>
              <a:buSzPts val="1700"/>
              <a:buFont typeface="Arial"/>
              <a:buChar char="●"/>
            </a:pPr>
            <a:r>
              <a:rPr lang="en-US" sz="1700" b="0" i="0" u="none" strike="noStrike" cap="none">
                <a:solidFill>
                  <a:srgbClr val="0000FF"/>
                </a:solidFill>
                <a:latin typeface="Arial"/>
                <a:ea typeface="Arial"/>
                <a:cs typeface="Arial"/>
                <a:sym typeface="Arial"/>
              </a:rPr>
              <a:t>Read to your children and show them that you love books by reading yourself.</a:t>
            </a:r>
            <a:endParaRPr sz="1700" b="0" i="0" u="none" strike="noStrike" cap="none">
              <a:solidFill>
                <a:srgbClr val="0000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rgbClr val="0000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FF"/>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6"/>
          <p:cNvSpPr txBox="1">
            <a:spLocks noGrp="1"/>
          </p:cNvSpPr>
          <p:nvPr>
            <p:ph type="title"/>
          </p:nvPr>
        </p:nvSpPr>
        <p:spPr>
          <a:xfrm>
            <a:off x="611187" y="4941887"/>
            <a:ext cx="8229600" cy="11430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C000"/>
              </a:buClr>
              <a:buSzPts val="5400"/>
              <a:buFont typeface="Impact"/>
              <a:buNone/>
            </a:pPr>
            <a:r>
              <a:rPr lang="en-US" sz="5400" b="0" i="0" u="none">
                <a:solidFill>
                  <a:srgbClr val="FFC000"/>
                </a:solidFill>
                <a:latin typeface="Impact"/>
                <a:ea typeface="Impact"/>
                <a:cs typeface="Impact"/>
                <a:sym typeface="Impact"/>
              </a:rPr>
              <a:t>Homework</a:t>
            </a:r>
            <a:endParaRPr/>
          </a:p>
        </p:txBody>
      </p:sp>
      <p:sp>
        <p:nvSpPr>
          <p:cNvPr id="154" name="Google Shape;154;p6"/>
          <p:cNvSpPr txBox="1">
            <a:spLocks noGrp="1"/>
          </p:cNvSpPr>
          <p:nvPr>
            <p:ph type="body" idx="1"/>
          </p:nvPr>
        </p:nvSpPr>
        <p:spPr>
          <a:xfrm>
            <a:off x="468312" y="836612"/>
            <a:ext cx="8229600" cy="4525962"/>
          </a:xfrm>
          <a:prstGeom prst="rect">
            <a:avLst/>
          </a:prstGeom>
          <a:noFill/>
          <a:ln>
            <a:noFill/>
          </a:ln>
        </p:spPr>
        <p:txBody>
          <a:bodyPr spcFirstLastPara="1" wrap="square" lIns="91425" tIns="45700" rIns="91425" bIns="45700" anchor="ctr" anchorCtr="0">
            <a:normAutofit/>
          </a:bodyPr>
          <a:lstStyle/>
          <a:p>
            <a:pPr marL="273050" marR="0" lvl="0" indent="-152400" algn="l" rtl="0">
              <a:lnSpc>
                <a:spcPct val="70000"/>
              </a:lnSpc>
              <a:spcBef>
                <a:spcPts val="0"/>
              </a:spcBef>
              <a:spcAft>
                <a:spcPts val="0"/>
              </a:spcAft>
              <a:buClr>
                <a:schemeClr val="accent1"/>
              </a:buClr>
              <a:buSzPts val="1900"/>
              <a:buFont typeface="Arial"/>
              <a:buNone/>
            </a:pPr>
            <a:r>
              <a:rPr lang="en-US" sz="2100" b="1" dirty="0">
                <a:latin typeface="Calibri"/>
                <a:ea typeface="Calibri"/>
                <a:cs typeface="Calibri"/>
                <a:sym typeface="Calibri"/>
              </a:rPr>
              <a:t>Homework- Your child will receive </a:t>
            </a:r>
            <a:r>
              <a:rPr lang="en-US" sz="2100" b="1" dirty="0" err="1">
                <a:latin typeface="Calibri"/>
                <a:ea typeface="Calibri"/>
                <a:cs typeface="Calibri"/>
                <a:sym typeface="Calibri"/>
              </a:rPr>
              <a:t>Maths</a:t>
            </a:r>
            <a:r>
              <a:rPr lang="en-US" sz="2100" b="1" dirty="0">
                <a:latin typeface="Calibri"/>
                <a:ea typeface="Calibri"/>
                <a:cs typeface="Calibri"/>
                <a:sym typeface="Calibri"/>
              </a:rPr>
              <a:t> homework to complete twice a week.</a:t>
            </a:r>
            <a:endParaRPr sz="2100" b="1" dirty="0">
              <a:latin typeface="Calibri"/>
              <a:ea typeface="Calibri"/>
              <a:cs typeface="Calibri"/>
              <a:sym typeface="Calibri"/>
            </a:endParaRPr>
          </a:p>
          <a:p>
            <a:pPr marL="273050" marR="0" lvl="0" indent="-152400" algn="l" rtl="0">
              <a:lnSpc>
                <a:spcPct val="70000"/>
              </a:lnSpc>
              <a:spcBef>
                <a:spcPts val="0"/>
              </a:spcBef>
              <a:spcAft>
                <a:spcPts val="0"/>
              </a:spcAft>
              <a:buClr>
                <a:schemeClr val="accent1"/>
              </a:buClr>
              <a:buSzPts val="1900"/>
              <a:buFont typeface="Arial"/>
              <a:buNone/>
            </a:pPr>
            <a:endParaRPr sz="2100" b="1" dirty="0">
              <a:latin typeface="Calibri"/>
              <a:ea typeface="Calibri"/>
              <a:cs typeface="Calibri"/>
              <a:sym typeface="Calibri"/>
            </a:endParaRPr>
          </a:p>
          <a:p>
            <a:pPr marL="273050" marR="0" lvl="0" indent="-152400" algn="l" rtl="0">
              <a:lnSpc>
                <a:spcPct val="70000"/>
              </a:lnSpc>
              <a:spcBef>
                <a:spcPts val="0"/>
              </a:spcBef>
              <a:spcAft>
                <a:spcPts val="0"/>
              </a:spcAft>
              <a:buClr>
                <a:schemeClr val="accent1"/>
              </a:buClr>
              <a:buSzPts val="1900"/>
              <a:buFont typeface="Arial"/>
              <a:buNone/>
            </a:pPr>
            <a:r>
              <a:rPr lang="en-US" sz="2100" b="1" dirty="0">
                <a:latin typeface="Calibri"/>
                <a:ea typeface="Calibri"/>
                <a:cs typeface="Calibri"/>
                <a:sym typeface="Calibri"/>
              </a:rPr>
              <a:t>There will be an English activity to complete as well.</a:t>
            </a:r>
            <a:endParaRPr sz="2100" b="1" dirty="0">
              <a:latin typeface="Calibri"/>
              <a:ea typeface="Calibri"/>
              <a:cs typeface="Calibri"/>
              <a:sym typeface="Calibri"/>
            </a:endParaRPr>
          </a:p>
          <a:p>
            <a:pPr marL="273050" marR="0" lvl="0" indent="-152400" algn="l" rtl="0">
              <a:lnSpc>
                <a:spcPct val="70000"/>
              </a:lnSpc>
              <a:spcBef>
                <a:spcPts val="0"/>
              </a:spcBef>
              <a:spcAft>
                <a:spcPts val="0"/>
              </a:spcAft>
              <a:buClr>
                <a:schemeClr val="accent1"/>
              </a:buClr>
              <a:buSzPts val="1900"/>
              <a:buFont typeface="Arial"/>
              <a:buNone/>
            </a:pPr>
            <a:endParaRPr sz="2100" b="1" dirty="0">
              <a:latin typeface="Calibri"/>
              <a:ea typeface="Calibri"/>
              <a:cs typeface="Calibri"/>
              <a:sym typeface="Calibri"/>
            </a:endParaRPr>
          </a:p>
          <a:p>
            <a:pPr marL="273050" marR="0" lvl="0" indent="-152400" algn="l" rtl="0">
              <a:lnSpc>
                <a:spcPct val="70000"/>
              </a:lnSpc>
              <a:spcBef>
                <a:spcPts val="0"/>
              </a:spcBef>
              <a:spcAft>
                <a:spcPts val="0"/>
              </a:spcAft>
              <a:buClr>
                <a:schemeClr val="accent1"/>
              </a:buClr>
              <a:buSzPts val="1900"/>
              <a:buFont typeface="Arial"/>
              <a:buNone/>
            </a:pPr>
            <a:r>
              <a:rPr lang="en-US" sz="2100" b="1" dirty="0">
                <a:latin typeface="Calibri"/>
                <a:ea typeface="Calibri"/>
                <a:cs typeface="Calibri"/>
                <a:sym typeface="Calibri"/>
              </a:rPr>
              <a:t>RE homework to be completed once a term.</a:t>
            </a:r>
            <a:endParaRPr sz="2100" b="1" dirty="0">
              <a:latin typeface="Calibri"/>
              <a:ea typeface="Calibri"/>
              <a:cs typeface="Calibri"/>
              <a:sym typeface="Calibri"/>
            </a:endParaRPr>
          </a:p>
          <a:p>
            <a:pPr marL="273050" marR="0" lvl="0" indent="-152400" algn="l" rtl="0">
              <a:lnSpc>
                <a:spcPct val="70000"/>
              </a:lnSpc>
              <a:spcBef>
                <a:spcPts val="0"/>
              </a:spcBef>
              <a:spcAft>
                <a:spcPts val="0"/>
              </a:spcAft>
              <a:buClr>
                <a:schemeClr val="accent1"/>
              </a:buClr>
              <a:buSzPts val="1900"/>
              <a:buFont typeface="Arial"/>
              <a:buNone/>
            </a:pPr>
            <a:endParaRPr sz="2100" b="1" dirty="0">
              <a:latin typeface="Calibri"/>
              <a:ea typeface="Calibri"/>
              <a:cs typeface="Calibri"/>
              <a:sym typeface="Calibri"/>
            </a:endParaRPr>
          </a:p>
          <a:p>
            <a:pPr marL="273050" marR="0" lvl="0" indent="-152400" algn="l" rtl="0">
              <a:lnSpc>
                <a:spcPct val="70000"/>
              </a:lnSpc>
              <a:spcBef>
                <a:spcPts val="0"/>
              </a:spcBef>
              <a:spcAft>
                <a:spcPts val="0"/>
              </a:spcAft>
              <a:buClr>
                <a:schemeClr val="accent1"/>
              </a:buClr>
              <a:buSzPts val="1900"/>
              <a:buFont typeface="Arial"/>
              <a:buNone/>
            </a:pPr>
            <a:r>
              <a:rPr lang="en-US" sz="2100" b="1" dirty="0">
                <a:latin typeface="Calibri"/>
                <a:ea typeface="Calibri"/>
                <a:cs typeface="Calibri"/>
                <a:sym typeface="Calibri"/>
              </a:rPr>
              <a:t>The Homework will come home in a folder. </a:t>
            </a:r>
            <a:endParaRPr sz="2100" b="1" dirty="0">
              <a:latin typeface="Calibri"/>
              <a:ea typeface="Calibri"/>
              <a:cs typeface="Calibri"/>
              <a:sym typeface="Calibri"/>
            </a:endParaRPr>
          </a:p>
          <a:p>
            <a:pPr marL="273050" marR="0" lvl="0" indent="-152400" algn="l" rtl="0">
              <a:lnSpc>
                <a:spcPct val="70000"/>
              </a:lnSpc>
              <a:spcBef>
                <a:spcPts val="0"/>
              </a:spcBef>
              <a:spcAft>
                <a:spcPts val="0"/>
              </a:spcAft>
              <a:buClr>
                <a:schemeClr val="accent1"/>
              </a:buClr>
              <a:buSzPts val="1900"/>
              <a:buFont typeface="Arial"/>
              <a:buNone/>
            </a:pPr>
            <a:endParaRPr sz="2100" b="1" dirty="0">
              <a:latin typeface="Calibri"/>
              <a:ea typeface="Calibri"/>
              <a:cs typeface="Calibri"/>
              <a:sym typeface="Calibri"/>
            </a:endParaRPr>
          </a:p>
          <a:p>
            <a:pPr marL="273050" marR="0" lvl="0" indent="-152400" algn="l" rtl="0">
              <a:lnSpc>
                <a:spcPct val="70000"/>
              </a:lnSpc>
              <a:spcBef>
                <a:spcPts val="0"/>
              </a:spcBef>
              <a:spcAft>
                <a:spcPts val="0"/>
              </a:spcAft>
              <a:buClr>
                <a:schemeClr val="accent1"/>
              </a:buClr>
              <a:buSzPts val="1900"/>
              <a:buFont typeface="Arial"/>
              <a:buNone/>
            </a:pPr>
            <a:r>
              <a:rPr lang="en-US" sz="2100" b="1" dirty="0">
                <a:latin typeface="Calibri"/>
                <a:ea typeface="Calibri"/>
                <a:cs typeface="Calibri"/>
                <a:sym typeface="Calibri"/>
              </a:rPr>
              <a:t>They will receive it on a Monday, to be handed in on Wednesday and Friday. </a:t>
            </a:r>
            <a:endParaRPr sz="2100" b="1" dirty="0">
              <a:latin typeface="Calibri"/>
              <a:ea typeface="Calibri"/>
              <a:cs typeface="Calibri"/>
              <a:sym typeface="Calibri"/>
            </a:endParaRPr>
          </a:p>
          <a:p>
            <a:pPr marL="273050" marR="0" lvl="0" indent="-152400" algn="l" rtl="0">
              <a:lnSpc>
                <a:spcPct val="70000"/>
              </a:lnSpc>
              <a:spcBef>
                <a:spcPts val="0"/>
              </a:spcBef>
              <a:spcAft>
                <a:spcPts val="0"/>
              </a:spcAft>
              <a:buClr>
                <a:schemeClr val="accent1"/>
              </a:buClr>
              <a:buSzPts val="1900"/>
              <a:buFont typeface="Arial"/>
              <a:buNone/>
            </a:pPr>
            <a:endParaRPr sz="2100" b="1" dirty="0">
              <a:latin typeface="Calibri"/>
              <a:ea typeface="Calibri"/>
              <a:cs typeface="Calibri"/>
              <a:sym typeface="Calibri"/>
            </a:endParaRPr>
          </a:p>
          <a:p>
            <a:pPr marL="273050" marR="0" lvl="0" indent="-152400" algn="l" rtl="0">
              <a:lnSpc>
                <a:spcPct val="70000"/>
              </a:lnSpc>
              <a:spcBef>
                <a:spcPts val="0"/>
              </a:spcBef>
              <a:spcAft>
                <a:spcPts val="0"/>
              </a:spcAft>
              <a:buClr>
                <a:schemeClr val="accent1"/>
              </a:buClr>
              <a:buSzPts val="1900"/>
              <a:buFont typeface="Arial"/>
              <a:buNone/>
            </a:pPr>
            <a:r>
              <a:rPr lang="en-US" sz="2100" b="1" dirty="0">
                <a:latin typeface="Calibri"/>
                <a:ea typeface="Calibri"/>
                <a:cs typeface="Calibri"/>
                <a:sym typeface="Calibri"/>
              </a:rPr>
              <a:t>We will mark it together as a class. </a:t>
            </a:r>
            <a:endParaRPr sz="2100" b="1" dirty="0">
              <a:latin typeface="Calibri"/>
              <a:ea typeface="Calibri"/>
              <a:cs typeface="Calibri"/>
              <a:sym typeface="Calibri"/>
            </a:endParaRPr>
          </a:p>
          <a:p>
            <a:pPr marL="120650" marR="0" lvl="0" indent="0" algn="l" rtl="0">
              <a:lnSpc>
                <a:spcPct val="100000"/>
              </a:lnSpc>
              <a:spcBef>
                <a:spcPts val="380"/>
              </a:spcBef>
              <a:spcAft>
                <a:spcPts val="0"/>
              </a:spcAft>
              <a:buClr>
                <a:schemeClr val="accent1"/>
              </a:buClr>
              <a:buSzPts val="1900"/>
              <a:buFont typeface="Arial"/>
              <a:buNone/>
            </a:pPr>
            <a:endParaRPr sz="1900" dirty="0"/>
          </a:p>
          <a:p>
            <a:pPr marL="273050" marR="0" lvl="0" indent="-152400" algn="l" rtl="0">
              <a:lnSpc>
                <a:spcPct val="100000"/>
              </a:lnSpc>
              <a:spcBef>
                <a:spcPts val="380"/>
              </a:spcBef>
              <a:spcAft>
                <a:spcPts val="0"/>
              </a:spcAft>
              <a:buClr>
                <a:schemeClr val="accent1"/>
              </a:buClr>
              <a:buSzPts val="1900"/>
              <a:buFont typeface="Arial"/>
              <a:buNone/>
            </a:pPr>
            <a:endParaRPr sz="1900" dirty="0"/>
          </a:p>
        </p:txBody>
      </p:sp>
      <p:pic>
        <p:nvPicPr>
          <p:cNvPr id="155" name="Google Shape;155;p6"/>
          <p:cNvPicPr preferRelativeResize="0"/>
          <p:nvPr/>
        </p:nvPicPr>
        <p:blipFill rotWithShape="1">
          <a:blip r:embed="rId3">
            <a:alphaModFix/>
          </a:blip>
          <a:srcRect/>
          <a:stretch/>
        </p:blipFill>
        <p:spPr>
          <a:xfrm>
            <a:off x="7380287" y="4797425"/>
            <a:ext cx="971550" cy="12096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7"/>
          <p:cNvSpPr txBox="1">
            <a:spLocks noGrp="1"/>
          </p:cNvSpPr>
          <p:nvPr>
            <p:ph type="title"/>
          </p:nvPr>
        </p:nvSpPr>
        <p:spPr>
          <a:xfrm>
            <a:off x="755650" y="5157787"/>
            <a:ext cx="8229600" cy="11430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C000"/>
              </a:buClr>
              <a:buSzPts val="5400"/>
              <a:buFont typeface="Impact"/>
              <a:buNone/>
            </a:pPr>
            <a:r>
              <a:rPr lang="en-US" sz="5400" b="0" i="0" u="none">
                <a:solidFill>
                  <a:srgbClr val="FFC000"/>
                </a:solidFill>
                <a:latin typeface="Impact"/>
                <a:ea typeface="Impact"/>
                <a:cs typeface="Impact"/>
                <a:sym typeface="Impact"/>
              </a:rPr>
              <a:t>School Uniform </a:t>
            </a:r>
            <a:endParaRPr/>
          </a:p>
        </p:txBody>
      </p:sp>
      <p:sp>
        <p:nvSpPr>
          <p:cNvPr id="161" name="Google Shape;161;p7"/>
          <p:cNvSpPr txBox="1">
            <a:spLocks noGrp="1"/>
          </p:cNvSpPr>
          <p:nvPr>
            <p:ph type="body" idx="1"/>
          </p:nvPr>
        </p:nvSpPr>
        <p:spPr>
          <a:xfrm>
            <a:off x="420687" y="404812"/>
            <a:ext cx="8507412" cy="5218112"/>
          </a:xfrm>
          <a:prstGeom prst="rect">
            <a:avLst/>
          </a:prstGeom>
          <a:noFill/>
          <a:ln>
            <a:noFill/>
          </a:ln>
        </p:spPr>
        <p:txBody>
          <a:bodyPr spcFirstLastPara="1" wrap="square" lIns="91425" tIns="45700" rIns="91425" bIns="45700" anchor="ctr" anchorCtr="0">
            <a:noAutofit/>
          </a:bodyPr>
          <a:lstStyle/>
          <a:p>
            <a:pPr marL="273050" marR="0" lvl="0" indent="-273050" algn="just" rtl="0">
              <a:lnSpc>
                <a:spcPct val="100000"/>
              </a:lnSpc>
              <a:spcBef>
                <a:spcPts val="0"/>
              </a:spcBef>
              <a:spcAft>
                <a:spcPts val="0"/>
              </a:spcAft>
              <a:buClr>
                <a:schemeClr val="accent1"/>
              </a:buClr>
              <a:buSzPts val="2400"/>
              <a:buFont typeface="Arial"/>
              <a:buChar char="•"/>
            </a:pPr>
            <a:r>
              <a:rPr lang="en-US" sz="2400" b="0" i="0" u="none">
                <a:solidFill>
                  <a:schemeClr val="dk2"/>
                </a:solidFill>
                <a:latin typeface="Calibri"/>
                <a:ea typeface="Calibri"/>
                <a:cs typeface="Calibri"/>
                <a:sym typeface="Calibri"/>
              </a:rPr>
              <a:t>School uniform is listed on the school website</a:t>
            </a:r>
            <a:endParaRPr/>
          </a:p>
          <a:p>
            <a:pPr marL="273050" marR="0" lvl="0" indent="-273050" algn="just" rtl="0">
              <a:lnSpc>
                <a:spcPct val="100000"/>
              </a:lnSpc>
              <a:spcBef>
                <a:spcPts val="480"/>
              </a:spcBef>
              <a:spcAft>
                <a:spcPts val="0"/>
              </a:spcAft>
              <a:buClr>
                <a:schemeClr val="accent1"/>
              </a:buClr>
              <a:buSzPts val="2400"/>
              <a:buFont typeface="Arial"/>
              <a:buChar char="•"/>
            </a:pPr>
            <a:r>
              <a:rPr lang="en-US" sz="2400" b="0" i="0" u="none">
                <a:solidFill>
                  <a:schemeClr val="dk2"/>
                </a:solidFill>
                <a:latin typeface="Calibri"/>
                <a:ea typeface="Calibri"/>
                <a:cs typeface="Calibri"/>
                <a:sym typeface="Calibri"/>
              </a:rPr>
              <a:t>Long hair (both boys and girls) must be tied back </a:t>
            </a:r>
            <a:endParaRPr/>
          </a:p>
          <a:p>
            <a:pPr marL="273050" marR="0" lvl="0" indent="-273050" algn="just" rtl="0">
              <a:lnSpc>
                <a:spcPct val="100000"/>
              </a:lnSpc>
              <a:spcBef>
                <a:spcPts val="480"/>
              </a:spcBef>
              <a:spcAft>
                <a:spcPts val="0"/>
              </a:spcAft>
              <a:buClr>
                <a:schemeClr val="accent1"/>
              </a:buClr>
              <a:buSzPts val="2400"/>
              <a:buFont typeface="Arial"/>
              <a:buChar char="•"/>
            </a:pPr>
            <a:r>
              <a:rPr lang="en-US" sz="2400" b="0" i="0" u="none">
                <a:solidFill>
                  <a:schemeClr val="dk2"/>
                </a:solidFill>
                <a:latin typeface="Calibri"/>
                <a:ea typeface="Calibri"/>
                <a:cs typeface="Calibri"/>
                <a:sym typeface="Calibri"/>
              </a:rPr>
              <a:t>No large bows or accessories are allowed</a:t>
            </a:r>
            <a:endParaRPr/>
          </a:p>
          <a:p>
            <a:pPr marL="273050" marR="0" lvl="0" indent="-273050" algn="just" rtl="0">
              <a:lnSpc>
                <a:spcPct val="100000"/>
              </a:lnSpc>
              <a:spcBef>
                <a:spcPts val="480"/>
              </a:spcBef>
              <a:spcAft>
                <a:spcPts val="0"/>
              </a:spcAft>
              <a:buClr>
                <a:schemeClr val="accent1"/>
              </a:buClr>
              <a:buSzPts val="2400"/>
              <a:buFont typeface="Arial"/>
              <a:buChar char="•"/>
            </a:pPr>
            <a:r>
              <a:rPr lang="en-US" sz="2400" b="0" i="0" u="none">
                <a:solidFill>
                  <a:schemeClr val="dk2"/>
                </a:solidFill>
                <a:latin typeface="Calibri"/>
                <a:ea typeface="Calibri"/>
                <a:cs typeface="Calibri"/>
                <a:sym typeface="Calibri"/>
              </a:rPr>
              <a:t>Earrings must be studs / no nail varnish</a:t>
            </a:r>
            <a:endParaRPr/>
          </a:p>
          <a:p>
            <a:pPr marL="273050" marR="0" lvl="0" indent="-273050" algn="just" rtl="0">
              <a:lnSpc>
                <a:spcPct val="100000"/>
              </a:lnSpc>
              <a:spcBef>
                <a:spcPts val="480"/>
              </a:spcBef>
              <a:spcAft>
                <a:spcPts val="0"/>
              </a:spcAft>
              <a:buClr>
                <a:schemeClr val="accent1"/>
              </a:buClr>
              <a:buSzPts val="2400"/>
              <a:buFont typeface="Arial"/>
              <a:buChar char="•"/>
            </a:pPr>
            <a:r>
              <a:rPr lang="en-US" sz="2400" b="0" i="0" u="none">
                <a:solidFill>
                  <a:schemeClr val="dk2"/>
                </a:solidFill>
                <a:latin typeface="Calibri"/>
                <a:ea typeface="Calibri"/>
                <a:cs typeface="Calibri"/>
                <a:sym typeface="Calibri"/>
              </a:rPr>
              <a:t>Only school book bags are allowed</a:t>
            </a:r>
            <a:endParaRPr/>
          </a:p>
          <a:p>
            <a:pPr marL="273050" marR="0" lvl="0" indent="-273050" algn="just" rtl="0">
              <a:lnSpc>
                <a:spcPct val="100000"/>
              </a:lnSpc>
              <a:spcBef>
                <a:spcPts val="480"/>
              </a:spcBef>
              <a:spcAft>
                <a:spcPts val="0"/>
              </a:spcAft>
              <a:buClr>
                <a:schemeClr val="accent1"/>
              </a:buClr>
              <a:buSzPts val="2400"/>
              <a:buFont typeface="Arial"/>
              <a:buChar char="•"/>
            </a:pPr>
            <a:r>
              <a:rPr lang="en-US" sz="2400" b="0" i="0" u="none">
                <a:solidFill>
                  <a:schemeClr val="dk2"/>
                </a:solidFill>
                <a:latin typeface="Calibri"/>
                <a:ea typeface="Calibri"/>
                <a:cs typeface="Calibri"/>
                <a:sym typeface="Calibri"/>
              </a:rPr>
              <a:t>Uniforms, PE kit</a:t>
            </a:r>
            <a:r>
              <a:rPr lang="en-US">
                <a:latin typeface="Calibri"/>
                <a:ea typeface="Calibri"/>
                <a:cs typeface="Calibri"/>
                <a:sym typeface="Calibri"/>
              </a:rPr>
              <a:t> and</a:t>
            </a:r>
            <a:r>
              <a:rPr lang="en-US" sz="2400" b="0" i="0" u="none">
                <a:solidFill>
                  <a:schemeClr val="dk2"/>
                </a:solidFill>
                <a:latin typeface="Calibri"/>
                <a:ea typeface="Calibri"/>
                <a:cs typeface="Calibri"/>
                <a:sym typeface="Calibri"/>
              </a:rPr>
              <a:t> book bags must be </a:t>
            </a:r>
            <a:r>
              <a:rPr lang="en-US" sz="2400" b="1" i="1" u="none">
                <a:solidFill>
                  <a:schemeClr val="dk2"/>
                </a:solidFill>
                <a:latin typeface="Calibri"/>
                <a:ea typeface="Calibri"/>
                <a:cs typeface="Calibri"/>
                <a:sym typeface="Calibri"/>
              </a:rPr>
              <a:t>clearly labelled</a:t>
            </a:r>
            <a:r>
              <a:rPr lang="en-US" sz="2400" b="0" i="0" u="none">
                <a:solidFill>
                  <a:schemeClr val="dk2"/>
                </a:solidFill>
                <a:latin typeface="Calibri"/>
                <a:ea typeface="Calibri"/>
                <a:cs typeface="Calibri"/>
                <a:sym typeface="Calibri"/>
              </a:rPr>
              <a:t> with your child’s name</a:t>
            </a:r>
            <a:endParaRPr/>
          </a:p>
          <a:p>
            <a:pPr marL="273050" marR="0" lvl="0" indent="-273050" algn="just" rtl="0">
              <a:lnSpc>
                <a:spcPct val="100000"/>
              </a:lnSpc>
              <a:spcBef>
                <a:spcPts val="480"/>
              </a:spcBef>
              <a:spcAft>
                <a:spcPts val="0"/>
              </a:spcAft>
              <a:buClr>
                <a:schemeClr val="accent1"/>
              </a:buClr>
              <a:buSzPts val="2400"/>
              <a:buFont typeface="Arial"/>
              <a:buChar char="•"/>
            </a:pPr>
            <a:r>
              <a:rPr lang="en-US" sz="2400" b="0" i="0" u="none">
                <a:solidFill>
                  <a:schemeClr val="dk2"/>
                </a:solidFill>
                <a:latin typeface="Calibri"/>
                <a:ea typeface="Calibri"/>
                <a:cs typeface="Calibri"/>
                <a:sym typeface="Calibri"/>
              </a:rPr>
              <a:t>Girls must have socks for PE</a:t>
            </a:r>
            <a:endParaRPr/>
          </a:p>
          <a:p>
            <a:pPr marL="273050" marR="0" lvl="0" indent="-273050" algn="just" rtl="0">
              <a:lnSpc>
                <a:spcPct val="100000"/>
              </a:lnSpc>
              <a:spcBef>
                <a:spcPts val="480"/>
              </a:spcBef>
              <a:spcAft>
                <a:spcPts val="0"/>
              </a:spcAft>
              <a:buClr>
                <a:schemeClr val="accent1"/>
              </a:buClr>
              <a:buSzPts val="2400"/>
              <a:buFont typeface="Arial"/>
              <a:buChar char="•"/>
            </a:pPr>
            <a:r>
              <a:rPr lang="en-US" sz="2400" b="0" i="0" u="none">
                <a:solidFill>
                  <a:schemeClr val="dk2"/>
                </a:solidFill>
                <a:latin typeface="Calibri"/>
                <a:ea typeface="Calibri"/>
                <a:cs typeface="Calibri"/>
                <a:sym typeface="Calibri"/>
              </a:rPr>
              <a:t>PE kits must be</a:t>
            </a:r>
            <a:r>
              <a:rPr lang="en-US">
                <a:latin typeface="Calibri"/>
                <a:ea typeface="Calibri"/>
                <a:cs typeface="Calibri"/>
                <a:sym typeface="Calibri"/>
              </a:rPr>
              <a:t> worn on PE and Forest School days.</a:t>
            </a:r>
            <a:endParaRPr>
              <a:latin typeface="Calibri"/>
              <a:ea typeface="Calibri"/>
              <a:cs typeface="Calibri"/>
              <a:sym typeface="Calibri"/>
            </a:endParaRPr>
          </a:p>
          <a:p>
            <a:pPr marL="273050" marR="0" lvl="0" indent="-234950" algn="just" rtl="0">
              <a:lnSpc>
                <a:spcPct val="100000"/>
              </a:lnSpc>
              <a:spcBef>
                <a:spcPts val="480"/>
              </a:spcBef>
              <a:spcAft>
                <a:spcPts val="0"/>
              </a:spcAft>
              <a:buSzPts val="1800"/>
              <a:buFont typeface="Calibri"/>
              <a:buChar char="•"/>
            </a:pPr>
            <a:r>
              <a:rPr lang="en-US">
                <a:latin typeface="Calibri"/>
                <a:ea typeface="Calibri"/>
                <a:cs typeface="Calibri"/>
                <a:sym typeface="Calibri"/>
              </a:rPr>
              <a:t>Please send your child in with a pair of NAMED wellies for Forest School.</a:t>
            </a:r>
            <a:endParaRPr>
              <a:latin typeface="Calibri"/>
              <a:ea typeface="Calibri"/>
              <a:cs typeface="Calibri"/>
              <a:sym typeface="Calibri"/>
            </a:endParaRPr>
          </a:p>
          <a:p>
            <a:pPr marL="457200" marR="0" lvl="0" indent="0" algn="just" rtl="0">
              <a:lnSpc>
                <a:spcPct val="100000"/>
              </a:lnSpc>
              <a:spcBef>
                <a:spcPts val="480"/>
              </a:spcBef>
              <a:spcAft>
                <a:spcPts val="0"/>
              </a:spcAft>
              <a:buSzPts val="1800"/>
              <a:buNone/>
            </a:pPr>
            <a:endParaRPr/>
          </a:p>
        </p:txBody>
      </p:sp>
      <p:pic>
        <p:nvPicPr>
          <p:cNvPr id="162" name="Google Shape;162;p7"/>
          <p:cNvPicPr preferRelativeResize="0"/>
          <p:nvPr/>
        </p:nvPicPr>
        <p:blipFill rotWithShape="1">
          <a:blip r:embed="rId3">
            <a:alphaModFix/>
          </a:blip>
          <a:srcRect/>
          <a:stretch/>
        </p:blipFill>
        <p:spPr>
          <a:xfrm>
            <a:off x="7956550" y="4868862"/>
            <a:ext cx="971550" cy="12096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8"/>
          <p:cNvSpPr txBox="1">
            <a:spLocks noGrp="1"/>
          </p:cNvSpPr>
          <p:nvPr>
            <p:ph type="title"/>
          </p:nvPr>
        </p:nvSpPr>
        <p:spPr>
          <a:xfrm>
            <a:off x="468312" y="5157787"/>
            <a:ext cx="8229600" cy="100965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C000"/>
              </a:buClr>
              <a:buSzPts val="5400"/>
              <a:buFont typeface="Impact"/>
              <a:buNone/>
            </a:pPr>
            <a:r>
              <a:rPr lang="en-US" sz="5400" b="0" i="0" u="none">
                <a:solidFill>
                  <a:srgbClr val="FFC000"/>
                </a:solidFill>
                <a:latin typeface="Impact"/>
                <a:ea typeface="Impact"/>
                <a:cs typeface="Impact"/>
                <a:sym typeface="Impact"/>
              </a:rPr>
              <a:t>Attendance</a:t>
            </a:r>
            <a:r>
              <a:rPr lang="en-US" sz="5400" b="0" i="0" u="none">
                <a:solidFill>
                  <a:srgbClr val="262626"/>
                </a:solidFill>
                <a:latin typeface="Impact"/>
                <a:ea typeface="Impact"/>
                <a:cs typeface="Impact"/>
                <a:sym typeface="Impact"/>
              </a:rPr>
              <a:t> </a:t>
            </a:r>
            <a:endParaRPr/>
          </a:p>
        </p:txBody>
      </p:sp>
      <p:sp>
        <p:nvSpPr>
          <p:cNvPr id="168" name="Google Shape;168;p8"/>
          <p:cNvSpPr txBox="1">
            <a:spLocks noGrp="1"/>
          </p:cNvSpPr>
          <p:nvPr>
            <p:ph type="body" idx="1"/>
          </p:nvPr>
        </p:nvSpPr>
        <p:spPr>
          <a:xfrm>
            <a:off x="395287" y="908050"/>
            <a:ext cx="8229600" cy="5000625"/>
          </a:xfrm>
          <a:prstGeom prst="rect">
            <a:avLst/>
          </a:prstGeom>
          <a:noFill/>
          <a:ln>
            <a:noFill/>
          </a:ln>
        </p:spPr>
        <p:txBody>
          <a:bodyPr spcFirstLastPara="1" wrap="square" lIns="91425" tIns="45700" rIns="91425" bIns="45700" anchor="ctr" anchorCtr="0">
            <a:normAutofit/>
          </a:bodyPr>
          <a:lstStyle/>
          <a:p>
            <a:pPr marL="273050" marR="0" lvl="0" indent="-273050" algn="just" rtl="0">
              <a:lnSpc>
                <a:spcPct val="100000"/>
              </a:lnSpc>
              <a:spcBef>
                <a:spcPts val="0"/>
              </a:spcBef>
              <a:spcAft>
                <a:spcPts val="0"/>
              </a:spcAft>
              <a:buClr>
                <a:schemeClr val="accent1"/>
              </a:buClr>
              <a:buSzPts val="2400"/>
              <a:buFont typeface="Arial"/>
              <a:buChar char="•"/>
            </a:pPr>
            <a:r>
              <a:rPr lang="en-US" sz="2400" b="0" i="0" u="none">
                <a:solidFill>
                  <a:srgbClr val="000000"/>
                </a:solidFill>
                <a:latin typeface="Calibri"/>
                <a:ea typeface="Calibri"/>
                <a:cs typeface="Calibri"/>
                <a:sym typeface="Calibri"/>
              </a:rPr>
              <a:t>Children </a:t>
            </a:r>
            <a:r>
              <a:rPr lang="en-US">
                <a:solidFill>
                  <a:srgbClr val="000000"/>
                </a:solidFill>
                <a:latin typeface="Calibri"/>
                <a:ea typeface="Calibri"/>
                <a:cs typeface="Calibri"/>
                <a:sym typeface="Calibri"/>
              </a:rPr>
              <a:t>come into class at 8:40am</a:t>
            </a:r>
            <a:endParaRPr/>
          </a:p>
          <a:p>
            <a:pPr marL="273050" marR="0" lvl="0" indent="-273050" algn="just" rtl="0">
              <a:lnSpc>
                <a:spcPct val="100000"/>
              </a:lnSpc>
              <a:spcBef>
                <a:spcPts val="480"/>
              </a:spcBef>
              <a:spcAft>
                <a:spcPts val="0"/>
              </a:spcAft>
              <a:buClr>
                <a:schemeClr val="accent1"/>
              </a:buClr>
              <a:buSzPts val="2400"/>
              <a:buFont typeface="Arial"/>
              <a:buChar char="•"/>
            </a:pPr>
            <a:r>
              <a:rPr lang="en-US" sz="2400" b="0" i="0" u="none">
                <a:solidFill>
                  <a:srgbClr val="000000"/>
                </a:solidFill>
                <a:latin typeface="Calibri"/>
                <a:ea typeface="Calibri"/>
                <a:cs typeface="Calibri"/>
                <a:sym typeface="Calibri"/>
              </a:rPr>
              <a:t>The class register </a:t>
            </a:r>
            <a:r>
              <a:rPr lang="en-US">
                <a:solidFill>
                  <a:srgbClr val="000000"/>
                </a:solidFill>
                <a:latin typeface="Calibri"/>
                <a:ea typeface="Calibri"/>
                <a:cs typeface="Calibri"/>
                <a:sym typeface="Calibri"/>
              </a:rPr>
              <a:t>is taken at</a:t>
            </a:r>
            <a:r>
              <a:rPr lang="en-US" sz="2400" b="0" i="0" u="none">
                <a:solidFill>
                  <a:srgbClr val="000000"/>
                </a:solidFill>
                <a:latin typeface="Calibri"/>
                <a:ea typeface="Calibri"/>
                <a:cs typeface="Calibri"/>
                <a:sym typeface="Calibri"/>
              </a:rPr>
              <a:t> 8:</a:t>
            </a:r>
            <a:r>
              <a:rPr lang="en-US">
                <a:solidFill>
                  <a:srgbClr val="000000"/>
                </a:solidFill>
                <a:latin typeface="Calibri"/>
                <a:ea typeface="Calibri"/>
                <a:cs typeface="Calibri"/>
                <a:sym typeface="Calibri"/>
              </a:rPr>
              <a:t>50</a:t>
            </a:r>
            <a:r>
              <a:rPr lang="en-US" sz="2400" b="0" i="0" u="none">
                <a:solidFill>
                  <a:srgbClr val="000000"/>
                </a:solidFill>
                <a:latin typeface="Calibri"/>
                <a:ea typeface="Calibri"/>
                <a:cs typeface="Calibri"/>
                <a:sym typeface="Calibri"/>
              </a:rPr>
              <a:t>am. If your child is late they must enter through the front office.</a:t>
            </a:r>
            <a:endParaRPr/>
          </a:p>
          <a:p>
            <a:pPr marL="273050" marR="0" lvl="0" indent="-273050" algn="just" rtl="0">
              <a:lnSpc>
                <a:spcPct val="100000"/>
              </a:lnSpc>
              <a:spcBef>
                <a:spcPts val="480"/>
              </a:spcBef>
              <a:spcAft>
                <a:spcPts val="0"/>
              </a:spcAft>
              <a:buClr>
                <a:schemeClr val="accent1"/>
              </a:buClr>
              <a:buSzPts val="2400"/>
              <a:buFont typeface="Arial"/>
              <a:buChar char="•"/>
            </a:pPr>
            <a:r>
              <a:rPr lang="en-US" sz="2400" b="0" i="0" u="none">
                <a:solidFill>
                  <a:srgbClr val="000000"/>
                </a:solidFill>
                <a:latin typeface="Calibri"/>
                <a:ea typeface="Calibri"/>
                <a:cs typeface="Calibri"/>
                <a:sym typeface="Calibri"/>
              </a:rPr>
              <a:t>School ends at 3:15pm and any children not collected by 3:</a:t>
            </a:r>
            <a:r>
              <a:rPr lang="en-US">
                <a:solidFill>
                  <a:srgbClr val="000000"/>
                </a:solidFill>
                <a:latin typeface="Calibri"/>
                <a:ea typeface="Calibri"/>
                <a:cs typeface="Calibri"/>
                <a:sym typeface="Calibri"/>
              </a:rPr>
              <a:t>25</a:t>
            </a:r>
            <a:r>
              <a:rPr lang="en-US" sz="2400" b="0" i="0" u="none">
                <a:solidFill>
                  <a:srgbClr val="000000"/>
                </a:solidFill>
                <a:latin typeface="Calibri"/>
                <a:ea typeface="Calibri"/>
                <a:cs typeface="Calibri"/>
                <a:sym typeface="Calibri"/>
              </a:rPr>
              <a:t>pm will be sent to After School Club and you will be charged.</a:t>
            </a:r>
            <a:endParaRPr/>
          </a:p>
          <a:p>
            <a:pPr marL="273050" marR="0" lvl="0" indent="-273050" algn="just" rtl="0">
              <a:lnSpc>
                <a:spcPct val="100000"/>
              </a:lnSpc>
              <a:spcBef>
                <a:spcPts val="480"/>
              </a:spcBef>
              <a:spcAft>
                <a:spcPts val="0"/>
              </a:spcAft>
              <a:buClr>
                <a:schemeClr val="accent1"/>
              </a:buClr>
              <a:buSzPts val="2400"/>
              <a:buFont typeface="Arial"/>
              <a:buChar char="•"/>
            </a:pPr>
            <a:r>
              <a:rPr lang="en-US" sz="2400" b="0" i="0" u="none">
                <a:solidFill>
                  <a:srgbClr val="000000"/>
                </a:solidFill>
                <a:latin typeface="Calibri"/>
                <a:ea typeface="Calibri"/>
                <a:cs typeface="Calibri"/>
                <a:sym typeface="Calibri"/>
              </a:rPr>
              <a:t>No holidays during term time will be authorised.</a:t>
            </a:r>
            <a:endParaRPr/>
          </a:p>
          <a:p>
            <a:pPr marL="273050" marR="0" lvl="0" indent="-273050" algn="just" rtl="0">
              <a:lnSpc>
                <a:spcPct val="100000"/>
              </a:lnSpc>
              <a:spcBef>
                <a:spcPts val="480"/>
              </a:spcBef>
              <a:spcAft>
                <a:spcPts val="0"/>
              </a:spcAft>
              <a:buClr>
                <a:schemeClr val="accent1"/>
              </a:buClr>
              <a:buSzPts val="2400"/>
              <a:buFont typeface="Arial"/>
              <a:buChar char="•"/>
            </a:pPr>
            <a:r>
              <a:rPr lang="en-US" sz="2400" b="0" i="0" u="none">
                <a:solidFill>
                  <a:srgbClr val="000000"/>
                </a:solidFill>
                <a:latin typeface="Calibri"/>
                <a:ea typeface="Calibri"/>
                <a:cs typeface="Calibri"/>
                <a:sym typeface="Calibri"/>
              </a:rPr>
              <a:t>Medical treatment abroad requires a covering NHS letter.</a:t>
            </a:r>
            <a:endParaRPr/>
          </a:p>
          <a:p>
            <a:pPr marL="273050" marR="0" lvl="0" indent="-273050" algn="l" rtl="0">
              <a:lnSpc>
                <a:spcPct val="100000"/>
              </a:lnSpc>
              <a:spcBef>
                <a:spcPts val="560"/>
              </a:spcBef>
              <a:spcAft>
                <a:spcPts val="0"/>
              </a:spcAft>
              <a:buClr>
                <a:schemeClr val="accent1"/>
              </a:buClr>
              <a:buSzPts val="2800"/>
              <a:buFont typeface="Arial"/>
              <a:buNone/>
            </a:pPr>
            <a:endParaRPr sz="2800" b="0" i="0" u="none">
              <a:solidFill>
                <a:srgbClr val="000000"/>
              </a:solidFill>
              <a:latin typeface="Times New Roman"/>
              <a:ea typeface="Times New Roman"/>
              <a:cs typeface="Times New Roman"/>
              <a:sym typeface="Times New Roman"/>
            </a:endParaRPr>
          </a:p>
          <a:p>
            <a:pPr marL="273050" marR="0" lvl="0" indent="-95250" algn="l" rtl="0">
              <a:lnSpc>
                <a:spcPct val="100000"/>
              </a:lnSpc>
              <a:spcBef>
                <a:spcPts val="560"/>
              </a:spcBef>
              <a:spcAft>
                <a:spcPts val="0"/>
              </a:spcAft>
              <a:buClr>
                <a:schemeClr val="accent1"/>
              </a:buClr>
              <a:buSzPts val="2800"/>
              <a:buFont typeface="Arial"/>
              <a:buNone/>
            </a:pPr>
            <a:endParaRPr sz="2800" b="0" i="0" u="none">
              <a:solidFill>
                <a:srgbClr val="000000"/>
              </a:solidFill>
              <a:latin typeface="Times New Roman"/>
              <a:ea typeface="Times New Roman"/>
              <a:cs typeface="Times New Roman"/>
              <a:sym typeface="Times New Roman"/>
            </a:endParaRPr>
          </a:p>
        </p:txBody>
      </p:sp>
      <p:pic>
        <p:nvPicPr>
          <p:cNvPr id="169" name="Google Shape;169;p8"/>
          <p:cNvPicPr preferRelativeResize="0"/>
          <p:nvPr/>
        </p:nvPicPr>
        <p:blipFill rotWithShape="1">
          <a:blip r:embed="rId3">
            <a:alphaModFix/>
          </a:blip>
          <a:srcRect/>
          <a:stretch/>
        </p:blipFill>
        <p:spPr>
          <a:xfrm>
            <a:off x="7380287" y="4868862"/>
            <a:ext cx="971550" cy="12096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9"/>
          <p:cNvSpPr txBox="1">
            <a:spLocks noGrp="1"/>
          </p:cNvSpPr>
          <p:nvPr>
            <p:ph type="title"/>
          </p:nvPr>
        </p:nvSpPr>
        <p:spPr>
          <a:xfrm>
            <a:off x="684212" y="5084762"/>
            <a:ext cx="8229600" cy="100965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C000"/>
              </a:buClr>
              <a:buSzPts val="5400"/>
              <a:buFont typeface="Impact"/>
              <a:buNone/>
            </a:pPr>
            <a:r>
              <a:rPr lang="en-US" sz="5400" b="0" i="0" u="none">
                <a:solidFill>
                  <a:srgbClr val="FFC000"/>
                </a:solidFill>
                <a:latin typeface="Impact"/>
                <a:ea typeface="Impact"/>
                <a:cs typeface="Impact"/>
                <a:sym typeface="Impact"/>
              </a:rPr>
              <a:t>Sickness </a:t>
            </a:r>
            <a:endParaRPr/>
          </a:p>
        </p:txBody>
      </p:sp>
      <p:sp>
        <p:nvSpPr>
          <p:cNvPr id="175" name="Google Shape;175;p9"/>
          <p:cNvSpPr txBox="1">
            <a:spLocks noGrp="1"/>
          </p:cNvSpPr>
          <p:nvPr>
            <p:ph type="body" idx="1"/>
          </p:nvPr>
        </p:nvSpPr>
        <p:spPr>
          <a:xfrm>
            <a:off x="539750" y="1989137"/>
            <a:ext cx="7931150" cy="3384550"/>
          </a:xfrm>
          <a:prstGeom prst="rect">
            <a:avLst/>
          </a:prstGeom>
          <a:noFill/>
          <a:ln>
            <a:noFill/>
          </a:ln>
        </p:spPr>
        <p:txBody>
          <a:bodyPr spcFirstLastPara="1" wrap="square" lIns="91425" tIns="45700" rIns="91425" bIns="45700" anchor="ctr" anchorCtr="0">
            <a:noAutofit/>
          </a:bodyPr>
          <a:lstStyle/>
          <a:p>
            <a:pPr marL="273050" marR="0" lvl="0" indent="-273050" algn="just" rtl="0">
              <a:lnSpc>
                <a:spcPct val="100000"/>
              </a:lnSpc>
              <a:spcBef>
                <a:spcPts val="0"/>
              </a:spcBef>
              <a:spcAft>
                <a:spcPts val="0"/>
              </a:spcAft>
              <a:buClr>
                <a:schemeClr val="accent1"/>
              </a:buClr>
              <a:buSzPts val="2400"/>
              <a:buFont typeface="Arial"/>
              <a:buChar char="•"/>
            </a:pPr>
            <a:r>
              <a:rPr lang="en-US" sz="2400" b="0" i="0" u="none">
                <a:solidFill>
                  <a:srgbClr val="000000"/>
                </a:solidFill>
                <a:latin typeface="Calibri"/>
                <a:ea typeface="Calibri"/>
                <a:cs typeface="Calibri"/>
                <a:sym typeface="Calibri"/>
              </a:rPr>
              <a:t>Please phone the school office by 9:30am if your child is unwell and give the reason for their absence as some </a:t>
            </a:r>
            <a:r>
              <a:rPr lang="en-US">
                <a:solidFill>
                  <a:srgbClr val="000000"/>
                </a:solidFill>
                <a:latin typeface="Calibri"/>
                <a:ea typeface="Calibri"/>
                <a:cs typeface="Calibri"/>
                <a:sym typeface="Calibri"/>
              </a:rPr>
              <a:t>illnesses</a:t>
            </a:r>
            <a:r>
              <a:rPr lang="en-US" sz="2400" b="0" i="0" u="none">
                <a:solidFill>
                  <a:srgbClr val="000000"/>
                </a:solidFill>
                <a:latin typeface="Calibri"/>
                <a:ea typeface="Calibri"/>
                <a:cs typeface="Calibri"/>
                <a:sym typeface="Calibri"/>
              </a:rPr>
              <a:t> are contagious.</a:t>
            </a:r>
            <a:endParaRPr/>
          </a:p>
          <a:p>
            <a:pPr marL="273050" marR="0" lvl="0" indent="-120650" algn="just" rtl="0">
              <a:lnSpc>
                <a:spcPct val="100000"/>
              </a:lnSpc>
              <a:spcBef>
                <a:spcPts val="480"/>
              </a:spcBef>
              <a:spcAft>
                <a:spcPts val="0"/>
              </a:spcAft>
              <a:buClr>
                <a:schemeClr val="accent1"/>
              </a:buClr>
              <a:buSzPts val="2400"/>
              <a:buFont typeface="Arial"/>
              <a:buNone/>
            </a:pPr>
            <a:endParaRPr sz="2400" b="0" i="0" u="none">
              <a:solidFill>
                <a:srgbClr val="000000"/>
              </a:solidFill>
              <a:latin typeface="Calibri"/>
              <a:ea typeface="Calibri"/>
              <a:cs typeface="Calibri"/>
              <a:sym typeface="Calibri"/>
            </a:endParaRPr>
          </a:p>
          <a:p>
            <a:pPr marL="273050" marR="0" lvl="0" indent="-273050" algn="just" rtl="0">
              <a:lnSpc>
                <a:spcPct val="100000"/>
              </a:lnSpc>
              <a:spcBef>
                <a:spcPts val="480"/>
              </a:spcBef>
              <a:spcAft>
                <a:spcPts val="0"/>
              </a:spcAft>
              <a:buClr>
                <a:schemeClr val="accent1"/>
              </a:buClr>
              <a:buSzPts val="2400"/>
              <a:buFont typeface="Arial"/>
              <a:buChar char="•"/>
            </a:pPr>
            <a:r>
              <a:rPr lang="en-US" sz="2400" b="0" i="0" u="none">
                <a:solidFill>
                  <a:srgbClr val="000000"/>
                </a:solidFill>
                <a:latin typeface="Calibri"/>
                <a:ea typeface="Calibri"/>
                <a:cs typeface="Calibri"/>
                <a:sym typeface="Calibri"/>
              </a:rPr>
              <a:t>If your child has vomited, or has had diarrhoea, they must be</a:t>
            </a:r>
            <a:r>
              <a:rPr lang="en-US" sz="2400" b="1" i="0" u="none">
                <a:solidFill>
                  <a:srgbClr val="000000"/>
                </a:solidFill>
                <a:latin typeface="Calibri"/>
                <a:ea typeface="Calibri"/>
                <a:cs typeface="Calibri"/>
                <a:sym typeface="Calibri"/>
              </a:rPr>
              <a:t> </a:t>
            </a:r>
            <a:r>
              <a:rPr lang="en-US" b="1">
                <a:solidFill>
                  <a:srgbClr val="000000"/>
                </a:solidFill>
                <a:latin typeface="Calibri"/>
                <a:ea typeface="Calibri"/>
                <a:cs typeface="Calibri"/>
                <a:sym typeface="Calibri"/>
              </a:rPr>
              <a:t>48</a:t>
            </a:r>
            <a:r>
              <a:rPr lang="en-US" sz="2400" b="1" i="0" u="none">
                <a:solidFill>
                  <a:srgbClr val="000000"/>
                </a:solidFill>
                <a:latin typeface="Calibri"/>
                <a:ea typeface="Calibri"/>
                <a:cs typeface="Calibri"/>
                <a:sym typeface="Calibri"/>
              </a:rPr>
              <a:t> hours clear </a:t>
            </a:r>
            <a:r>
              <a:rPr lang="en-US" sz="2400" b="0" i="0" u="none">
                <a:solidFill>
                  <a:srgbClr val="000000"/>
                </a:solidFill>
                <a:latin typeface="Calibri"/>
                <a:ea typeface="Calibri"/>
                <a:cs typeface="Calibri"/>
                <a:sym typeface="Calibri"/>
              </a:rPr>
              <a:t>before returning to school</a:t>
            </a:r>
            <a:endParaRPr/>
          </a:p>
          <a:p>
            <a:pPr marL="273050" marR="0" lvl="0" indent="-95250" algn="l" rtl="0">
              <a:lnSpc>
                <a:spcPct val="100000"/>
              </a:lnSpc>
              <a:spcBef>
                <a:spcPts val="560"/>
              </a:spcBef>
              <a:spcAft>
                <a:spcPts val="0"/>
              </a:spcAft>
              <a:buClr>
                <a:schemeClr val="accent1"/>
              </a:buClr>
              <a:buSzPts val="2800"/>
              <a:buFont typeface="Arial"/>
              <a:buNone/>
            </a:pPr>
            <a:endParaRPr sz="2800" b="0" i="0" u="none">
              <a:solidFill>
                <a:srgbClr val="000000"/>
              </a:solidFill>
              <a:latin typeface="Times New Roman"/>
              <a:ea typeface="Times New Roman"/>
              <a:cs typeface="Times New Roman"/>
              <a:sym typeface="Times New Roman"/>
            </a:endParaRPr>
          </a:p>
          <a:p>
            <a:pPr marL="273050" marR="0" lvl="0" indent="-95250" algn="l" rtl="0">
              <a:lnSpc>
                <a:spcPct val="100000"/>
              </a:lnSpc>
              <a:spcBef>
                <a:spcPts val="560"/>
              </a:spcBef>
              <a:spcAft>
                <a:spcPts val="0"/>
              </a:spcAft>
              <a:buClr>
                <a:schemeClr val="accent1"/>
              </a:buClr>
              <a:buSzPts val="2800"/>
              <a:buFont typeface="Arial"/>
              <a:buNone/>
            </a:pPr>
            <a:endParaRPr sz="2800" b="0" i="0" u="none">
              <a:solidFill>
                <a:srgbClr val="000000"/>
              </a:solidFill>
              <a:latin typeface="Times New Roman"/>
              <a:ea typeface="Times New Roman"/>
              <a:cs typeface="Times New Roman"/>
              <a:sym typeface="Times New Roman"/>
            </a:endParaRPr>
          </a:p>
          <a:p>
            <a:pPr marL="273050" marR="0" lvl="0" indent="-95250" algn="l" rtl="0">
              <a:lnSpc>
                <a:spcPct val="90000"/>
              </a:lnSpc>
              <a:spcBef>
                <a:spcPts val="560"/>
              </a:spcBef>
              <a:spcAft>
                <a:spcPts val="0"/>
              </a:spcAft>
              <a:buClr>
                <a:schemeClr val="accent1"/>
              </a:buClr>
              <a:buSzPts val="2800"/>
              <a:buFont typeface="Arial"/>
              <a:buNone/>
            </a:pPr>
            <a:endParaRPr sz="2800" b="0" i="0" u="none">
              <a:solidFill>
                <a:schemeClr val="dk2"/>
              </a:solidFill>
              <a:latin typeface="Times New Roman"/>
              <a:ea typeface="Times New Roman"/>
              <a:cs typeface="Times New Roman"/>
              <a:sym typeface="Times New Roman"/>
            </a:endParaRPr>
          </a:p>
          <a:p>
            <a:pPr marL="273050" marR="0" lvl="0" indent="-95250" algn="l" rtl="0">
              <a:lnSpc>
                <a:spcPct val="100000"/>
              </a:lnSpc>
              <a:spcBef>
                <a:spcPts val="560"/>
              </a:spcBef>
              <a:spcAft>
                <a:spcPts val="0"/>
              </a:spcAft>
              <a:buClr>
                <a:schemeClr val="accent1"/>
              </a:buClr>
              <a:buSzPts val="2800"/>
              <a:buFont typeface="Arial"/>
              <a:buNone/>
            </a:pPr>
            <a:endParaRPr sz="2800" b="0" i="0" u="none">
              <a:solidFill>
                <a:srgbClr val="000000"/>
              </a:solidFill>
              <a:latin typeface="Times New Roman"/>
              <a:ea typeface="Times New Roman"/>
              <a:cs typeface="Times New Roman"/>
              <a:sym typeface="Times New Roman"/>
            </a:endParaRPr>
          </a:p>
          <a:p>
            <a:pPr marL="273050" marR="0" lvl="0" indent="-95250" algn="l" rtl="0">
              <a:lnSpc>
                <a:spcPct val="100000"/>
              </a:lnSpc>
              <a:spcBef>
                <a:spcPts val="560"/>
              </a:spcBef>
              <a:spcAft>
                <a:spcPts val="0"/>
              </a:spcAft>
              <a:buClr>
                <a:schemeClr val="accent1"/>
              </a:buClr>
              <a:buSzPts val="2800"/>
              <a:buFont typeface="Arial"/>
              <a:buNone/>
            </a:pPr>
            <a:endParaRPr sz="2800" b="0" i="0" u="none">
              <a:solidFill>
                <a:srgbClr val="000000"/>
              </a:solidFill>
              <a:latin typeface="Times New Roman"/>
              <a:ea typeface="Times New Roman"/>
              <a:cs typeface="Times New Roman"/>
              <a:sym typeface="Times New Roman"/>
            </a:endParaRPr>
          </a:p>
        </p:txBody>
      </p:sp>
      <p:pic>
        <p:nvPicPr>
          <p:cNvPr id="176" name="Google Shape;176;p9"/>
          <p:cNvPicPr preferRelativeResize="0"/>
          <p:nvPr/>
        </p:nvPicPr>
        <p:blipFill rotWithShape="1">
          <a:blip r:embed="rId3">
            <a:alphaModFix/>
          </a:blip>
          <a:srcRect/>
          <a:stretch/>
        </p:blipFill>
        <p:spPr>
          <a:xfrm>
            <a:off x="7380287" y="4868862"/>
            <a:ext cx="971550" cy="12096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g2fe0547342c_0_66"/>
          <p:cNvSpPr txBox="1">
            <a:spLocks noGrp="1"/>
          </p:cNvSpPr>
          <p:nvPr>
            <p:ph type="ctrTitle"/>
          </p:nvPr>
        </p:nvSpPr>
        <p:spPr>
          <a:xfrm>
            <a:off x="1870525" y="297600"/>
            <a:ext cx="4940400" cy="11157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SzPts val="990"/>
              <a:buNone/>
            </a:pPr>
            <a:r>
              <a:rPr lang="en-US" sz="6080" b="1">
                <a:solidFill>
                  <a:srgbClr val="1C4587"/>
                </a:solidFill>
              </a:rPr>
              <a:t>e-safety</a:t>
            </a:r>
            <a:endParaRPr sz="6080" b="1">
              <a:solidFill>
                <a:srgbClr val="1C4587"/>
              </a:solidFill>
            </a:endParaRPr>
          </a:p>
        </p:txBody>
      </p:sp>
      <p:pic>
        <p:nvPicPr>
          <p:cNvPr id="182" name="Google Shape;182;g2fe0547342c_0_66"/>
          <p:cNvPicPr preferRelativeResize="0"/>
          <p:nvPr/>
        </p:nvPicPr>
        <p:blipFill rotWithShape="1">
          <a:blip r:embed="rId3">
            <a:alphaModFix/>
          </a:blip>
          <a:srcRect l="6353" t="29781" r="6134" b="28952"/>
          <a:stretch/>
        </p:blipFill>
        <p:spPr>
          <a:xfrm>
            <a:off x="7384925" y="35467"/>
            <a:ext cx="1580800" cy="993934"/>
          </a:xfrm>
          <a:prstGeom prst="rect">
            <a:avLst/>
          </a:prstGeom>
          <a:noFill/>
          <a:ln>
            <a:noFill/>
          </a:ln>
        </p:spPr>
      </p:pic>
      <p:pic>
        <p:nvPicPr>
          <p:cNvPr id="183" name="Google Shape;183;g2fe0547342c_0_66"/>
          <p:cNvPicPr preferRelativeResize="0"/>
          <p:nvPr/>
        </p:nvPicPr>
        <p:blipFill rotWithShape="1">
          <a:blip r:embed="rId4">
            <a:alphaModFix/>
          </a:blip>
          <a:srcRect/>
          <a:stretch/>
        </p:blipFill>
        <p:spPr>
          <a:xfrm>
            <a:off x="1831200" y="5312434"/>
            <a:ext cx="5796076" cy="1080525"/>
          </a:xfrm>
          <a:prstGeom prst="rect">
            <a:avLst/>
          </a:prstGeom>
          <a:noFill/>
          <a:ln>
            <a:noFill/>
          </a:ln>
        </p:spPr>
      </p:pic>
      <p:sp>
        <p:nvSpPr>
          <p:cNvPr id="184" name="Google Shape;184;g2fe0547342c_0_66"/>
          <p:cNvSpPr txBox="1"/>
          <p:nvPr/>
        </p:nvSpPr>
        <p:spPr>
          <a:xfrm>
            <a:off x="333000" y="1603323"/>
            <a:ext cx="8478000" cy="37635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0"/>
              </a:spcAft>
              <a:buClr>
                <a:srgbClr val="000000"/>
              </a:buClr>
              <a:buSzPts val="1700"/>
              <a:buFont typeface="Arial"/>
              <a:buNone/>
            </a:pPr>
            <a:r>
              <a:rPr lang="en-US" sz="1700" b="0" i="0" u="none" strike="noStrike" cap="none">
                <a:solidFill>
                  <a:srgbClr val="000000"/>
                </a:solidFill>
                <a:latin typeface="Times New Roman"/>
                <a:ea typeface="Times New Roman"/>
                <a:cs typeface="Times New Roman"/>
                <a:sym typeface="Times New Roman"/>
              </a:rPr>
              <a:t>ICT including the internet, email and mobile technologies has become an important part of learning in our school. We want all children to be safe and responsible when using any ICT. During computing and PSHE lessons pupils will learn about e-safety.</a:t>
            </a:r>
            <a:endParaRPr sz="1700" b="0" i="0" u="none" strike="noStrike" cap="none">
              <a:solidFill>
                <a:srgbClr val="000000"/>
              </a:solidFill>
              <a:latin typeface="Times New Roman"/>
              <a:ea typeface="Times New Roman"/>
              <a:cs typeface="Times New Roman"/>
              <a:sym typeface="Times New Roman"/>
            </a:endParaRPr>
          </a:p>
          <a:p>
            <a:pPr marL="0" marR="0" lvl="0" indent="0" algn="l" rtl="0">
              <a:lnSpc>
                <a:spcPct val="115000"/>
              </a:lnSpc>
              <a:spcBef>
                <a:spcPts val="1200"/>
              </a:spcBef>
              <a:spcAft>
                <a:spcPts val="0"/>
              </a:spcAft>
              <a:buClr>
                <a:srgbClr val="000000"/>
              </a:buClr>
              <a:buSzPts val="1700"/>
              <a:buFont typeface="Arial"/>
              <a:buNone/>
            </a:pPr>
            <a:r>
              <a:rPr lang="en-US" sz="1700" b="0" i="0" u="none" strike="noStrike" cap="none">
                <a:solidFill>
                  <a:srgbClr val="000000"/>
                </a:solidFill>
                <a:latin typeface="Times New Roman"/>
                <a:ea typeface="Times New Roman"/>
                <a:cs typeface="Times New Roman"/>
                <a:sym typeface="Times New Roman"/>
              </a:rPr>
              <a:t>Please take care to ensure that appropriate systems are in place at home to protect and support your child. Each year, there are increasing numbers of social media issues and this is usually because the children involved are accessing sites that should not be used until the age of 13 – for example, Facebook,TikTok, Snapchat and Instagram. WhatsApp has now changed to 16+. Please ensure your child does not have access to these apps and please regularly monitor their devices.</a:t>
            </a:r>
            <a:endParaRPr sz="1700" b="0" i="0" u="none" strike="noStrike" cap="none">
              <a:solidFill>
                <a:srgbClr val="000000"/>
              </a:solidFill>
              <a:latin typeface="Times New Roman"/>
              <a:ea typeface="Times New Roman"/>
              <a:cs typeface="Times New Roman"/>
              <a:sym typeface="Times New Roman"/>
            </a:endParaRPr>
          </a:p>
          <a:p>
            <a:pPr marL="0" marR="0" lvl="0" indent="0" algn="l" rtl="0">
              <a:lnSpc>
                <a:spcPct val="115000"/>
              </a:lnSpc>
              <a:spcBef>
                <a:spcPts val="1200"/>
              </a:spcBef>
              <a:spcAft>
                <a:spcPts val="1200"/>
              </a:spcAft>
              <a:buClr>
                <a:srgbClr val="000000"/>
              </a:buClr>
              <a:buSzPts val="1700"/>
              <a:buFont typeface="Arial"/>
              <a:buNone/>
            </a:pPr>
            <a:r>
              <a:rPr lang="en-US" sz="1700" b="0" i="0" u="none" strike="noStrike" cap="none">
                <a:solidFill>
                  <a:srgbClr val="000000"/>
                </a:solidFill>
                <a:latin typeface="Times New Roman"/>
                <a:ea typeface="Times New Roman"/>
                <a:cs typeface="Times New Roman"/>
                <a:sym typeface="Times New Roman"/>
              </a:rPr>
              <a:t>If you have any concerns or would like some advice please contact Mrs Waugh, Mrs Field or Mrs Gajjar.</a:t>
            </a:r>
            <a:endParaRPr sz="17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1"/>
          <p:cNvSpPr txBox="1">
            <a:spLocks noGrp="1"/>
          </p:cNvSpPr>
          <p:nvPr>
            <p:ph type="title"/>
          </p:nvPr>
        </p:nvSpPr>
        <p:spPr>
          <a:xfrm>
            <a:off x="762000" y="4572000"/>
            <a:ext cx="6781800" cy="16002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C000"/>
              </a:buClr>
              <a:buSzPts val="5400"/>
              <a:buFont typeface="Impact"/>
              <a:buNone/>
            </a:pPr>
            <a:r>
              <a:rPr lang="en-US" sz="5400" b="0" i="0" u="none">
                <a:solidFill>
                  <a:srgbClr val="FFC000"/>
                </a:solidFill>
                <a:latin typeface="Impact"/>
                <a:ea typeface="Impact"/>
                <a:cs typeface="Impact"/>
                <a:sym typeface="Impact"/>
              </a:rPr>
              <a:t>Communication</a:t>
            </a:r>
            <a:endParaRPr/>
          </a:p>
        </p:txBody>
      </p:sp>
      <p:sp>
        <p:nvSpPr>
          <p:cNvPr id="190" name="Google Shape;190;p11"/>
          <p:cNvSpPr txBox="1">
            <a:spLocks noGrp="1"/>
          </p:cNvSpPr>
          <p:nvPr>
            <p:ph type="body" idx="1"/>
          </p:nvPr>
        </p:nvSpPr>
        <p:spPr>
          <a:xfrm>
            <a:off x="762000" y="685800"/>
            <a:ext cx="7543800" cy="3886200"/>
          </a:xfrm>
          <a:prstGeom prst="rect">
            <a:avLst/>
          </a:prstGeom>
          <a:noFill/>
          <a:ln>
            <a:noFill/>
          </a:ln>
        </p:spPr>
        <p:txBody>
          <a:bodyPr spcFirstLastPara="1" wrap="square" lIns="91425" tIns="45700" rIns="91425" bIns="45700" anchor="ctr" anchorCtr="0">
            <a:noAutofit/>
          </a:bodyPr>
          <a:lstStyle/>
          <a:p>
            <a:pPr marL="273050" marR="0" lvl="0" indent="-273050" algn="just" rtl="0">
              <a:lnSpc>
                <a:spcPct val="100000"/>
              </a:lnSpc>
              <a:spcBef>
                <a:spcPts val="0"/>
              </a:spcBef>
              <a:spcAft>
                <a:spcPts val="0"/>
              </a:spcAft>
              <a:buClr>
                <a:schemeClr val="accent1"/>
              </a:buClr>
              <a:buSzPts val="2400"/>
              <a:buFont typeface="Arial"/>
              <a:buChar char="•"/>
            </a:pPr>
            <a:r>
              <a:rPr lang="en-US" sz="2400" b="0" i="0" u="none">
                <a:solidFill>
                  <a:srgbClr val="000000"/>
                </a:solidFill>
                <a:latin typeface="Calibri"/>
                <a:ea typeface="Calibri"/>
                <a:cs typeface="Calibri"/>
                <a:sym typeface="Calibri"/>
              </a:rPr>
              <a:t>If you have any concerns, please speak initially to your child’s class teacher</a:t>
            </a:r>
            <a:endParaRPr/>
          </a:p>
          <a:p>
            <a:pPr marL="273050" marR="0" lvl="0" indent="-273050" algn="just" rtl="0">
              <a:lnSpc>
                <a:spcPct val="100000"/>
              </a:lnSpc>
              <a:spcBef>
                <a:spcPts val="480"/>
              </a:spcBef>
              <a:spcAft>
                <a:spcPts val="0"/>
              </a:spcAft>
              <a:buClr>
                <a:schemeClr val="accent1"/>
              </a:buClr>
              <a:buSzPts val="2400"/>
              <a:buFont typeface="Arial"/>
              <a:buChar char="•"/>
            </a:pPr>
            <a:r>
              <a:rPr lang="en-US" sz="2400" b="0" i="0" u="none">
                <a:solidFill>
                  <a:srgbClr val="000000"/>
                </a:solidFill>
                <a:latin typeface="Calibri"/>
                <a:ea typeface="Calibri"/>
                <a:cs typeface="Calibri"/>
                <a:sym typeface="Calibri"/>
              </a:rPr>
              <a:t>Your class teacher will refer you to the leadership team if necessary.</a:t>
            </a:r>
            <a:endParaRPr/>
          </a:p>
          <a:p>
            <a:pPr marL="273050" marR="0" lvl="0" indent="-273050" algn="just" rtl="0">
              <a:lnSpc>
                <a:spcPct val="100000"/>
              </a:lnSpc>
              <a:spcBef>
                <a:spcPts val="480"/>
              </a:spcBef>
              <a:spcAft>
                <a:spcPts val="0"/>
              </a:spcAft>
              <a:buClr>
                <a:schemeClr val="accent1"/>
              </a:buClr>
              <a:buSzPts val="2400"/>
              <a:buFont typeface="Arial"/>
              <a:buChar char="•"/>
            </a:pPr>
            <a:r>
              <a:rPr lang="en-US" sz="2400" b="0" i="0" u="none">
                <a:solidFill>
                  <a:srgbClr val="000000"/>
                </a:solidFill>
                <a:latin typeface="Calibri"/>
                <a:ea typeface="Calibri"/>
                <a:cs typeface="Calibri"/>
                <a:sym typeface="Calibri"/>
              </a:rPr>
              <a:t>Appointments to see your child’s teacher can be arranged through the school office</a:t>
            </a:r>
            <a:endParaRPr/>
          </a:p>
          <a:p>
            <a:pPr marL="273050" marR="0" lvl="0" indent="-273050" algn="just" rtl="0">
              <a:lnSpc>
                <a:spcPct val="100000"/>
              </a:lnSpc>
              <a:spcBef>
                <a:spcPts val="480"/>
              </a:spcBef>
              <a:spcAft>
                <a:spcPts val="0"/>
              </a:spcAft>
              <a:buClr>
                <a:schemeClr val="accent1"/>
              </a:buClr>
              <a:buSzPts val="2400"/>
              <a:buFont typeface="Arial"/>
              <a:buChar char="•"/>
            </a:pPr>
            <a:r>
              <a:rPr lang="en-US" sz="2400" b="0" i="0" u="none">
                <a:solidFill>
                  <a:srgbClr val="000000"/>
                </a:solidFill>
                <a:latin typeface="Calibri"/>
                <a:ea typeface="Calibri"/>
                <a:cs typeface="Calibri"/>
                <a:sym typeface="Calibri"/>
              </a:rPr>
              <a:t>Teachers are only available after school (except on Wednesday).</a:t>
            </a:r>
            <a:endParaRPr/>
          </a:p>
          <a:p>
            <a:pPr marL="273050" marR="0" lvl="0" indent="-95250" algn="l" rtl="0">
              <a:lnSpc>
                <a:spcPct val="100000"/>
              </a:lnSpc>
              <a:spcBef>
                <a:spcPts val="560"/>
              </a:spcBef>
              <a:spcAft>
                <a:spcPts val="0"/>
              </a:spcAft>
              <a:buClr>
                <a:schemeClr val="accent1"/>
              </a:buClr>
              <a:buSzPts val="2800"/>
              <a:buFont typeface="Arial"/>
              <a:buNone/>
            </a:pPr>
            <a:endParaRPr sz="2800" b="0" i="0" u="none">
              <a:solidFill>
                <a:srgbClr val="000000"/>
              </a:solidFill>
              <a:latin typeface="Times New Roman"/>
              <a:ea typeface="Times New Roman"/>
              <a:cs typeface="Times New Roman"/>
              <a:sym typeface="Times New Roman"/>
            </a:endParaRPr>
          </a:p>
          <a:p>
            <a:pPr marL="273050" marR="0" lvl="0" indent="-95250" algn="l" rtl="0">
              <a:lnSpc>
                <a:spcPct val="100000"/>
              </a:lnSpc>
              <a:spcBef>
                <a:spcPts val="560"/>
              </a:spcBef>
              <a:spcAft>
                <a:spcPts val="0"/>
              </a:spcAft>
              <a:buClr>
                <a:schemeClr val="accent1"/>
              </a:buClr>
              <a:buSzPts val="2800"/>
              <a:buFont typeface="Arial"/>
              <a:buNone/>
            </a:pPr>
            <a:endParaRPr sz="2800" b="0" i="0" u="none">
              <a:solidFill>
                <a:srgbClr val="000000"/>
              </a:solidFill>
              <a:latin typeface="Times New Roman"/>
              <a:ea typeface="Times New Roman"/>
              <a:cs typeface="Times New Roman"/>
              <a:sym typeface="Times New Roman"/>
            </a:endParaRPr>
          </a:p>
        </p:txBody>
      </p:sp>
      <p:pic>
        <p:nvPicPr>
          <p:cNvPr id="191" name="Google Shape;191;p11"/>
          <p:cNvPicPr preferRelativeResize="0"/>
          <p:nvPr/>
        </p:nvPicPr>
        <p:blipFill rotWithShape="1">
          <a:blip r:embed="rId3">
            <a:alphaModFix/>
          </a:blip>
          <a:srcRect/>
          <a:stretch/>
        </p:blipFill>
        <p:spPr>
          <a:xfrm>
            <a:off x="7380287" y="4868862"/>
            <a:ext cx="971550" cy="12096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g2fe042022bb_0_5"/>
          <p:cNvSpPr txBox="1">
            <a:spLocks noGrp="1"/>
          </p:cNvSpPr>
          <p:nvPr>
            <p:ph type="title"/>
          </p:nvPr>
        </p:nvSpPr>
        <p:spPr>
          <a:xfrm>
            <a:off x="578225" y="242062"/>
            <a:ext cx="8229600" cy="1143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en-US">
                <a:solidFill>
                  <a:srgbClr val="FFC000"/>
                </a:solidFill>
              </a:rPr>
              <a:t>New email communication</a:t>
            </a:r>
            <a:endParaRPr>
              <a:solidFill>
                <a:srgbClr val="FFC000"/>
              </a:solidFill>
            </a:endParaRPr>
          </a:p>
        </p:txBody>
      </p:sp>
      <p:sp>
        <p:nvSpPr>
          <p:cNvPr id="197" name="Google Shape;197;g2fe042022bb_0_5"/>
          <p:cNvSpPr txBox="1">
            <a:spLocks noGrp="1"/>
          </p:cNvSpPr>
          <p:nvPr>
            <p:ph type="body" idx="1"/>
          </p:nvPr>
        </p:nvSpPr>
        <p:spPr>
          <a:xfrm>
            <a:off x="457200" y="1202175"/>
            <a:ext cx="8229600" cy="51393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360"/>
              </a:spcBef>
              <a:spcAft>
                <a:spcPts val="0"/>
              </a:spcAft>
              <a:buSzPts val="1800"/>
              <a:buNone/>
            </a:pPr>
            <a:r>
              <a:rPr lang="en-US" sz="2700"/>
              <a:t>2I and 2H    </a:t>
            </a:r>
            <a:endParaRPr sz="2700"/>
          </a:p>
          <a:p>
            <a:pPr marL="0" lvl="0" indent="0" algn="l" rtl="0">
              <a:lnSpc>
                <a:spcPct val="100000"/>
              </a:lnSpc>
              <a:spcBef>
                <a:spcPts val="360"/>
              </a:spcBef>
              <a:spcAft>
                <a:spcPts val="0"/>
              </a:spcAft>
              <a:buSzPts val="1800"/>
              <a:buNone/>
            </a:pPr>
            <a:r>
              <a:rPr lang="en-US" sz="2700" u="sng">
                <a:solidFill>
                  <a:schemeClr val="hlink"/>
                </a:solidFill>
                <a:hlinkClick r:id="rId3"/>
              </a:rPr>
              <a:t>SPHYear2@sphoward.herts.sch.uk</a:t>
            </a:r>
            <a:endParaRPr sz="2700"/>
          </a:p>
          <a:p>
            <a:pPr marL="0" lvl="0" indent="0" algn="l" rtl="0">
              <a:lnSpc>
                <a:spcPct val="100000"/>
              </a:lnSpc>
              <a:spcBef>
                <a:spcPts val="360"/>
              </a:spcBef>
              <a:spcAft>
                <a:spcPts val="0"/>
              </a:spcAft>
              <a:buSzPts val="1800"/>
              <a:buNone/>
            </a:pPr>
            <a:endParaRPr sz="2700"/>
          </a:p>
          <a:p>
            <a:pPr marL="0" lvl="0" indent="0" algn="l" rtl="0">
              <a:lnSpc>
                <a:spcPct val="100000"/>
              </a:lnSpc>
              <a:spcBef>
                <a:spcPts val="360"/>
              </a:spcBef>
              <a:spcAft>
                <a:spcPts val="0"/>
              </a:spcAft>
              <a:buSzPts val="1800"/>
              <a:buNone/>
            </a:pPr>
            <a:r>
              <a:rPr lang="en-US" sz="2700"/>
              <a:t>Mrs Field (Special Needs Questions and Information)</a:t>
            </a:r>
            <a:endParaRPr sz="2700"/>
          </a:p>
          <a:p>
            <a:pPr marL="0" lvl="0" indent="0" algn="l" rtl="0">
              <a:lnSpc>
                <a:spcPct val="100000"/>
              </a:lnSpc>
              <a:spcBef>
                <a:spcPts val="360"/>
              </a:spcBef>
              <a:spcAft>
                <a:spcPts val="0"/>
              </a:spcAft>
              <a:buSzPts val="1800"/>
              <a:buNone/>
            </a:pPr>
            <a:r>
              <a:rPr lang="en-US" sz="2700" u="sng">
                <a:solidFill>
                  <a:schemeClr val="hlink"/>
                </a:solidFill>
                <a:hlinkClick r:id="rId4"/>
              </a:rPr>
              <a:t>senco@sphoward.herts.sch.uk</a:t>
            </a:r>
            <a:r>
              <a:rPr lang="en-US" sz="2700"/>
              <a:t> </a:t>
            </a:r>
            <a:endParaRPr sz="2700"/>
          </a:p>
          <a:p>
            <a:pPr marL="0" lvl="0" indent="0" algn="l" rtl="0">
              <a:lnSpc>
                <a:spcPct val="100000"/>
              </a:lnSpc>
              <a:spcBef>
                <a:spcPts val="360"/>
              </a:spcBef>
              <a:spcAft>
                <a:spcPts val="0"/>
              </a:spcAft>
              <a:buSzPts val="1800"/>
              <a:buNone/>
            </a:pPr>
            <a:endParaRPr sz="2700"/>
          </a:p>
          <a:p>
            <a:pPr marL="0" lvl="0" indent="0" algn="l" rtl="0">
              <a:lnSpc>
                <a:spcPct val="100000"/>
              </a:lnSpc>
              <a:spcBef>
                <a:spcPts val="360"/>
              </a:spcBef>
              <a:spcAft>
                <a:spcPts val="0"/>
              </a:spcAft>
              <a:buSzPts val="1800"/>
              <a:buNone/>
            </a:pPr>
            <a:r>
              <a:rPr lang="en-US" sz="2700"/>
              <a:t>Mrs Waugh, Headteacher head@sphoward.herts.sch.uk</a:t>
            </a:r>
            <a:endParaRPr sz="27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2"/>
          <p:cNvSpPr txBox="1">
            <a:spLocks noGrp="1"/>
          </p:cNvSpPr>
          <p:nvPr>
            <p:ph type="title"/>
          </p:nvPr>
        </p:nvSpPr>
        <p:spPr>
          <a:xfrm>
            <a:off x="762000" y="4572000"/>
            <a:ext cx="6781800" cy="16002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C000"/>
              </a:buClr>
              <a:buSzPts val="5400"/>
              <a:buFont typeface="Impact"/>
              <a:buNone/>
            </a:pPr>
            <a:r>
              <a:rPr lang="en-US" sz="5400" b="0" i="0" u="none">
                <a:solidFill>
                  <a:srgbClr val="FFC000"/>
                </a:solidFill>
                <a:latin typeface="Impact"/>
                <a:ea typeface="Impact"/>
                <a:cs typeface="Impact"/>
                <a:sym typeface="Impact"/>
              </a:rPr>
              <a:t>Playground Safety</a:t>
            </a:r>
            <a:endParaRPr/>
          </a:p>
        </p:txBody>
      </p:sp>
      <p:sp>
        <p:nvSpPr>
          <p:cNvPr id="203" name="Google Shape;203;p12"/>
          <p:cNvSpPr txBox="1">
            <a:spLocks noGrp="1"/>
          </p:cNvSpPr>
          <p:nvPr>
            <p:ph type="body" idx="1"/>
          </p:nvPr>
        </p:nvSpPr>
        <p:spPr>
          <a:xfrm>
            <a:off x="762000" y="685800"/>
            <a:ext cx="7543800" cy="3886200"/>
          </a:xfrm>
          <a:prstGeom prst="rect">
            <a:avLst/>
          </a:prstGeom>
          <a:noFill/>
          <a:ln>
            <a:noFill/>
          </a:ln>
        </p:spPr>
        <p:txBody>
          <a:bodyPr spcFirstLastPara="1" wrap="square" lIns="91425" tIns="45700" rIns="91425" bIns="45700" anchor="ctr" anchorCtr="0">
            <a:noAutofit/>
          </a:bodyPr>
          <a:lstStyle/>
          <a:p>
            <a:pPr marL="273050" marR="0" lvl="0" indent="-273050" algn="l" rtl="0">
              <a:lnSpc>
                <a:spcPct val="100000"/>
              </a:lnSpc>
              <a:spcBef>
                <a:spcPts val="0"/>
              </a:spcBef>
              <a:spcAft>
                <a:spcPts val="0"/>
              </a:spcAft>
              <a:buClr>
                <a:schemeClr val="accent1"/>
              </a:buClr>
              <a:buSzPts val="2400"/>
              <a:buFont typeface="Arial"/>
              <a:buChar char="•"/>
            </a:pPr>
            <a:r>
              <a:rPr lang="en-US" sz="2400" b="0" i="0" u="none">
                <a:solidFill>
                  <a:schemeClr val="dk2"/>
                </a:solidFill>
                <a:latin typeface="Calibri"/>
                <a:ea typeface="Calibri"/>
                <a:cs typeface="Calibri"/>
                <a:sym typeface="Calibri"/>
              </a:rPr>
              <a:t>Children are not allowed to use the Trim Trail before and after school but under parental supervision and at your own risk.</a:t>
            </a:r>
            <a:endParaRPr/>
          </a:p>
          <a:p>
            <a:pPr marL="273050" marR="0" lvl="0" indent="-273050" algn="l" rtl="0">
              <a:lnSpc>
                <a:spcPct val="100000"/>
              </a:lnSpc>
              <a:spcBef>
                <a:spcPts val="480"/>
              </a:spcBef>
              <a:spcAft>
                <a:spcPts val="0"/>
              </a:spcAft>
              <a:buClr>
                <a:schemeClr val="accent1"/>
              </a:buClr>
              <a:buSzPts val="2400"/>
              <a:buFont typeface="Arial"/>
              <a:buChar char="•"/>
            </a:pPr>
            <a:r>
              <a:rPr lang="en-US" sz="2400" b="0" i="0" u="none">
                <a:solidFill>
                  <a:schemeClr val="dk2"/>
                </a:solidFill>
                <a:latin typeface="Calibri"/>
                <a:ea typeface="Calibri"/>
                <a:cs typeface="Calibri"/>
                <a:sym typeface="Calibri"/>
              </a:rPr>
              <a:t>No ball games, riding of bikes and scooters on the playground before and after school.</a:t>
            </a:r>
            <a:endParaRPr/>
          </a:p>
        </p:txBody>
      </p:sp>
      <p:pic>
        <p:nvPicPr>
          <p:cNvPr id="204" name="Google Shape;204;p12"/>
          <p:cNvPicPr preferRelativeResize="0"/>
          <p:nvPr/>
        </p:nvPicPr>
        <p:blipFill rotWithShape="1">
          <a:blip r:embed="rId3">
            <a:alphaModFix/>
          </a:blip>
          <a:srcRect/>
          <a:stretch/>
        </p:blipFill>
        <p:spPr>
          <a:xfrm>
            <a:off x="7308850" y="4868862"/>
            <a:ext cx="971550" cy="12096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pic>
        <p:nvPicPr>
          <p:cNvPr id="209" name="Google Shape;209;g2fe0547342c_0_118"/>
          <p:cNvPicPr preferRelativeResize="0"/>
          <p:nvPr/>
        </p:nvPicPr>
        <p:blipFill>
          <a:blip r:embed="rId3">
            <a:alphaModFix/>
          </a:blip>
          <a:stretch>
            <a:fillRect/>
          </a:stretch>
        </p:blipFill>
        <p:spPr>
          <a:xfrm>
            <a:off x="1" y="704850"/>
            <a:ext cx="4572001" cy="5448300"/>
          </a:xfrm>
          <a:prstGeom prst="rect">
            <a:avLst/>
          </a:prstGeom>
          <a:noFill/>
          <a:ln>
            <a:noFill/>
          </a:ln>
        </p:spPr>
      </p:pic>
      <p:pic>
        <p:nvPicPr>
          <p:cNvPr id="210" name="Google Shape;210;g2fe0547342c_0_118"/>
          <p:cNvPicPr preferRelativeResize="0"/>
          <p:nvPr/>
        </p:nvPicPr>
        <p:blipFill>
          <a:blip r:embed="rId4">
            <a:alphaModFix/>
          </a:blip>
          <a:stretch>
            <a:fillRect/>
          </a:stretch>
        </p:blipFill>
        <p:spPr>
          <a:xfrm>
            <a:off x="4572000" y="1320350"/>
            <a:ext cx="4572001" cy="30418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14"/>
          <p:cNvSpPr txBox="1">
            <a:spLocks noGrp="1"/>
          </p:cNvSpPr>
          <p:nvPr>
            <p:ph type="title"/>
          </p:nvPr>
        </p:nvSpPr>
        <p:spPr>
          <a:xfrm>
            <a:off x="762000" y="4572000"/>
            <a:ext cx="6781800" cy="16002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C000"/>
              </a:buClr>
              <a:buSzPts val="5400"/>
              <a:buFont typeface="Impact"/>
              <a:buNone/>
            </a:pPr>
            <a:r>
              <a:rPr lang="en-US" sz="5400" b="0" i="0" u="none">
                <a:solidFill>
                  <a:srgbClr val="FFC000"/>
                </a:solidFill>
                <a:latin typeface="Impact"/>
                <a:ea typeface="Impact"/>
                <a:cs typeface="Impact"/>
                <a:sym typeface="Impact"/>
              </a:rPr>
              <a:t>Key Dates</a:t>
            </a:r>
            <a:endParaRPr/>
          </a:p>
        </p:txBody>
      </p:sp>
      <p:sp>
        <p:nvSpPr>
          <p:cNvPr id="216" name="Google Shape;216;p14"/>
          <p:cNvSpPr txBox="1">
            <a:spLocks noGrp="1"/>
          </p:cNvSpPr>
          <p:nvPr>
            <p:ph type="body" idx="1"/>
          </p:nvPr>
        </p:nvSpPr>
        <p:spPr>
          <a:xfrm>
            <a:off x="736600" y="692150"/>
            <a:ext cx="7543800" cy="4465637"/>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accent1"/>
              </a:buClr>
              <a:buSzPts val="2400"/>
              <a:buFont typeface="Arial"/>
              <a:buNone/>
            </a:pPr>
            <a:endParaRPr sz="2400" b="0" i="0" u="none" dirty="0">
              <a:solidFill>
                <a:schemeClr val="dk2"/>
              </a:solidFill>
              <a:latin typeface="Calibri"/>
              <a:ea typeface="Calibri"/>
              <a:cs typeface="Calibri"/>
              <a:sym typeface="Calibri"/>
            </a:endParaRPr>
          </a:p>
          <a:p>
            <a:pPr marL="0" marR="0" lvl="0" indent="0" algn="l" rtl="0">
              <a:lnSpc>
                <a:spcPct val="100000"/>
              </a:lnSpc>
              <a:spcBef>
                <a:spcPts val="480"/>
              </a:spcBef>
              <a:spcAft>
                <a:spcPts val="0"/>
              </a:spcAft>
              <a:buClr>
                <a:schemeClr val="accent1"/>
              </a:buClr>
              <a:buSzPts val="2400"/>
              <a:buFont typeface="Arial"/>
              <a:buNone/>
            </a:pPr>
            <a:endParaRPr sz="2200" dirty="0">
              <a:latin typeface="Calibri"/>
              <a:ea typeface="Calibri"/>
              <a:cs typeface="Calibri"/>
              <a:sym typeface="Calibri"/>
            </a:endParaRPr>
          </a:p>
          <a:p>
            <a:pPr marL="0" marR="0" lvl="0" indent="0" algn="l" rtl="0">
              <a:lnSpc>
                <a:spcPct val="100000"/>
              </a:lnSpc>
              <a:spcBef>
                <a:spcPts val="480"/>
              </a:spcBef>
              <a:spcAft>
                <a:spcPts val="0"/>
              </a:spcAft>
              <a:buClr>
                <a:schemeClr val="accent1"/>
              </a:buClr>
              <a:buSzPts val="2400"/>
              <a:buFont typeface="Arial"/>
              <a:buNone/>
            </a:pPr>
            <a:endParaRPr sz="2200" dirty="0">
              <a:latin typeface="Calibri"/>
              <a:ea typeface="Calibri"/>
              <a:cs typeface="Calibri"/>
              <a:sym typeface="Calibri"/>
            </a:endParaRPr>
          </a:p>
          <a:p>
            <a:pPr marL="457200" marR="0" lvl="0" indent="-368300" algn="l" rtl="0">
              <a:lnSpc>
                <a:spcPct val="100000"/>
              </a:lnSpc>
              <a:spcBef>
                <a:spcPts val="480"/>
              </a:spcBef>
              <a:spcAft>
                <a:spcPts val="0"/>
              </a:spcAft>
              <a:buSzPts val="2200"/>
              <a:buFont typeface="Calibri"/>
              <a:buChar char="•"/>
            </a:pPr>
            <a:r>
              <a:rPr lang="en-US" sz="2200" b="1" i="0" u="none" dirty="0">
                <a:solidFill>
                  <a:schemeClr val="dk2"/>
                </a:solidFill>
                <a:latin typeface="Calibri"/>
                <a:ea typeface="Calibri"/>
                <a:cs typeface="Calibri"/>
                <a:sym typeface="Calibri"/>
              </a:rPr>
              <a:t>Reading books will be changed on a Monday</a:t>
            </a:r>
            <a:r>
              <a:rPr lang="en-US" sz="2200" b="1" dirty="0">
                <a:latin typeface="Calibri"/>
                <a:ea typeface="Calibri"/>
                <a:cs typeface="Calibri"/>
                <a:sym typeface="Calibri"/>
              </a:rPr>
              <a:t>s.</a:t>
            </a:r>
            <a:endParaRPr sz="2200" b="1" dirty="0">
              <a:latin typeface="Calibri"/>
              <a:ea typeface="Calibri"/>
              <a:cs typeface="Calibri"/>
              <a:sym typeface="Calibri"/>
            </a:endParaRPr>
          </a:p>
          <a:p>
            <a:pPr marL="457200" marR="0" lvl="0" indent="-368300" algn="l" rtl="0">
              <a:lnSpc>
                <a:spcPct val="100000"/>
              </a:lnSpc>
              <a:spcBef>
                <a:spcPts val="0"/>
              </a:spcBef>
              <a:spcAft>
                <a:spcPts val="0"/>
              </a:spcAft>
              <a:buSzPts val="2200"/>
              <a:buFont typeface="Calibri"/>
              <a:buChar char="•"/>
            </a:pPr>
            <a:r>
              <a:rPr lang="en-US" sz="2200" b="1" dirty="0">
                <a:latin typeface="Calibri"/>
                <a:ea typeface="Calibri"/>
                <a:cs typeface="Calibri"/>
                <a:sym typeface="Calibri"/>
              </a:rPr>
              <a:t>Homework in on a  Wednesday and Friday.</a:t>
            </a:r>
            <a:endParaRPr sz="2200" b="1" dirty="0">
              <a:latin typeface="Calibri"/>
              <a:ea typeface="Calibri"/>
              <a:cs typeface="Calibri"/>
              <a:sym typeface="Calibri"/>
            </a:endParaRPr>
          </a:p>
          <a:p>
            <a:pPr marL="0" marR="0" lvl="0" indent="0" algn="l" rtl="0">
              <a:lnSpc>
                <a:spcPct val="100000"/>
              </a:lnSpc>
              <a:spcBef>
                <a:spcPts val="480"/>
              </a:spcBef>
              <a:spcAft>
                <a:spcPts val="0"/>
              </a:spcAft>
              <a:buNone/>
            </a:pPr>
            <a:r>
              <a:rPr lang="en-US" sz="2200" b="1" dirty="0">
                <a:latin typeface="Calibri"/>
                <a:ea typeface="Calibri"/>
                <a:cs typeface="Calibri"/>
                <a:sym typeface="Calibri"/>
              </a:rPr>
              <a:t> Education Sunday </a:t>
            </a:r>
            <a:r>
              <a:rPr lang="en-US" sz="2200" b="1">
                <a:latin typeface="Calibri"/>
                <a:ea typeface="Calibri"/>
                <a:cs typeface="Calibri"/>
                <a:sym typeface="Calibri"/>
              </a:rPr>
              <a:t>service 11:30 Mass at </a:t>
            </a:r>
            <a:r>
              <a:rPr lang="en-US" sz="2200" b="1" dirty="0">
                <a:latin typeface="Calibri"/>
                <a:ea typeface="Calibri"/>
                <a:cs typeface="Calibri"/>
                <a:sym typeface="Calibri"/>
              </a:rPr>
              <a:t>St Peter’s Church.</a:t>
            </a:r>
            <a:endParaRPr sz="2200" b="1" dirty="0">
              <a:latin typeface="Calibri"/>
              <a:ea typeface="Calibri"/>
              <a:cs typeface="Calibri"/>
              <a:sym typeface="Calibri"/>
            </a:endParaRPr>
          </a:p>
          <a:p>
            <a:pPr marL="0" marR="0" lvl="0" indent="0" algn="l" rtl="0">
              <a:lnSpc>
                <a:spcPct val="100000"/>
              </a:lnSpc>
              <a:spcBef>
                <a:spcPts val="480"/>
              </a:spcBef>
              <a:spcAft>
                <a:spcPts val="0"/>
              </a:spcAft>
              <a:buClr>
                <a:schemeClr val="accent1"/>
              </a:buClr>
              <a:buSzPts val="2400"/>
              <a:buFont typeface="Arial"/>
              <a:buNone/>
            </a:pPr>
            <a:r>
              <a:rPr lang="en-US" sz="2200" dirty="0">
                <a:latin typeface="Calibri"/>
                <a:ea typeface="Calibri"/>
                <a:cs typeface="Calibri"/>
                <a:sym typeface="Calibri"/>
              </a:rPr>
              <a:t>Friday 18th September- Friends Community BBQ</a:t>
            </a:r>
            <a:endParaRPr sz="2200" dirty="0">
              <a:latin typeface="Calibri"/>
              <a:ea typeface="Calibri"/>
              <a:cs typeface="Calibri"/>
              <a:sym typeface="Calibri"/>
            </a:endParaRPr>
          </a:p>
          <a:p>
            <a:pPr marL="0" marR="0" lvl="0" indent="0" algn="l" rtl="0">
              <a:lnSpc>
                <a:spcPct val="100000"/>
              </a:lnSpc>
              <a:spcBef>
                <a:spcPts val="480"/>
              </a:spcBef>
              <a:spcAft>
                <a:spcPts val="0"/>
              </a:spcAft>
              <a:buClr>
                <a:schemeClr val="accent1"/>
              </a:buClr>
              <a:buSzPts val="2400"/>
              <a:buFont typeface="Arial"/>
              <a:buNone/>
            </a:pPr>
            <a:r>
              <a:rPr lang="en-US" sz="2200" dirty="0">
                <a:latin typeface="Calibri"/>
                <a:ea typeface="Calibri"/>
                <a:cs typeface="Calibri"/>
                <a:sym typeface="Calibri"/>
              </a:rPr>
              <a:t>Monday 19th &amp; Tuesday 20th October - Parent consultations</a:t>
            </a:r>
            <a:endParaRPr sz="2200" dirty="0">
              <a:latin typeface="Calibri"/>
              <a:ea typeface="Calibri"/>
              <a:cs typeface="Calibri"/>
              <a:sym typeface="Calibri"/>
            </a:endParaRPr>
          </a:p>
          <a:p>
            <a:pPr marL="0" marR="0" lvl="0" indent="0" algn="l" rtl="0">
              <a:lnSpc>
                <a:spcPct val="100000"/>
              </a:lnSpc>
              <a:spcBef>
                <a:spcPts val="480"/>
              </a:spcBef>
              <a:spcAft>
                <a:spcPts val="0"/>
              </a:spcAft>
              <a:buClr>
                <a:schemeClr val="accent1"/>
              </a:buClr>
              <a:buSzPts val="2400"/>
              <a:buFont typeface="Arial"/>
              <a:buNone/>
            </a:pPr>
            <a:r>
              <a:rPr lang="en-US" sz="2200" dirty="0">
                <a:latin typeface="Calibri"/>
                <a:ea typeface="Calibri"/>
                <a:cs typeface="Calibri"/>
                <a:sym typeface="Calibri"/>
              </a:rPr>
              <a:t>Wednesday 21nd October - Term ends at 1 pm</a:t>
            </a:r>
            <a:endParaRPr sz="2200" dirty="0">
              <a:latin typeface="Calibri"/>
              <a:ea typeface="Calibri"/>
              <a:cs typeface="Calibri"/>
              <a:sym typeface="Calibri"/>
            </a:endParaRPr>
          </a:p>
          <a:p>
            <a:pPr marL="0" marR="0" lvl="0" indent="0" algn="l" rtl="0">
              <a:lnSpc>
                <a:spcPct val="100000"/>
              </a:lnSpc>
              <a:spcBef>
                <a:spcPts val="480"/>
              </a:spcBef>
              <a:spcAft>
                <a:spcPts val="0"/>
              </a:spcAft>
              <a:buClr>
                <a:schemeClr val="accent1"/>
              </a:buClr>
              <a:buSzPts val="2400"/>
              <a:buFont typeface="Arial"/>
              <a:buNone/>
            </a:pPr>
            <a:endParaRPr dirty="0"/>
          </a:p>
          <a:p>
            <a:pPr marL="0" marR="0" lvl="0" indent="0" algn="l" rtl="0">
              <a:lnSpc>
                <a:spcPct val="100000"/>
              </a:lnSpc>
              <a:spcBef>
                <a:spcPts val="480"/>
              </a:spcBef>
              <a:spcAft>
                <a:spcPts val="0"/>
              </a:spcAft>
              <a:buClr>
                <a:schemeClr val="accent1"/>
              </a:buClr>
              <a:buSzPts val="2400"/>
              <a:buFont typeface="Arial"/>
              <a:buNone/>
            </a:pPr>
            <a:endParaRPr sz="2400" b="0" i="0" u="none" dirty="0">
              <a:solidFill>
                <a:schemeClr val="dk2"/>
              </a:solidFill>
              <a:latin typeface="Calibri"/>
              <a:ea typeface="Calibri"/>
              <a:cs typeface="Calibri"/>
              <a:sym typeface="Calibri"/>
            </a:endParaRPr>
          </a:p>
          <a:p>
            <a:pPr marL="273050" marR="0" lvl="0" indent="-120650" algn="l" rtl="0">
              <a:lnSpc>
                <a:spcPct val="100000"/>
              </a:lnSpc>
              <a:spcBef>
                <a:spcPts val="480"/>
              </a:spcBef>
              <a:spcAft>
                <a:spcPts val="0"/>
              </a:spcAft>
              <a:buClr>
                <a:schemeClr val="accent1"/>
              </a:buClr>
              <a:buSzPts val="2400"/>
              <a:buFont typeface="Arial"/>
              <a:buNone/>
            </a:pPr>
            <a:endParaRPr sz="2400" b="0" i="0" u="none" dirty="0">
              <a:solidFill>
                <a:schemeClr val="dk2"/>
              </a:solidFill>
              <a:latin typeface="Calibri"/>
              <a:ea typeface="Calibri"/>
              <a:cs typeface="Calibri"/>
              <a:sym typeface="Calibri"/>
            </a:endParaRPr>
          </a:p>
        </p:txBody>
      </p:sp>
      <p:pic>
        <p:nvPicPr>
          <p:cNvPr id="217" name="Google Shape;217;p14"/>
          <p:cNvPicPr preferRelativeResize="0"/>
          <p:nvPr/>
        </p:nvPicPr>
        <p:blipFill rotWithShape="1">
          <a:blip r:embed="rId3">
            <a:alphaModFix/>
          </a:blip>
          <a:srcRect/>
          <a:stretch/>
        </p:blipFill>
        <p:spPr>
          <a:xfrm>
            <a:off x="7596187" y="5440362"/>
            <a:ext cx="971550" cy="12096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6"/>
          <p:cNvSpPr txBox="1">
            <a:spLocks noGrp="1"/>
          </p:cNvSpPr>
          <p:nvPr>
            <p:ph type="title"/>
          </p:nvPr>
        </p:nvSpPr>
        <p:spPr>
          <a:xfrm>
            <a:off x="762000" y="4572000"/>
            <a:ext cx="6781800" cy="16002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C000"/>
              </a:buClr>
              <a:buSzPts val="5400"/>
              <a:buFont typeface="Impact"/>
              <a:buNone/>
            </a:pPr>
            <a:r>
              <a:rPr lang="en-US" sz="5400" b="0" i="0" u="none">
                <a:solidFill>
                  <a:srgbClr val="FFC000"/>
                </a:solidFill>
                <a:latin typeface="Impact"/>
                <a:ea typeface="Impact"/>
                <a:cs typeface="Impact"/>
                <a:sym typeface="Impact"/>
              </a:rPr>
              <a:t>Partnership</a:t>
            </a:r>
            <a:endParaRPr/>
          </a:p>
        </p:txBody>
      </p:sp>
      <p:sp>
        <p:nvSpPr>
          <p:cNvPr id="223" name="Google Shape;223;p16"/>
          <p:cNvSpPr txBox="1">
            <a:spLocks noGrp="1"/>
          </p:cNvSpPr>
          <p:nvPr>
            <p:ph type="body" idx="1"/>
          </p:nvPr>
        </p:nvSpPr>
        <p:spPr>
          <a:xfrm>
            <a:off x="762000" y="685800"/>
            <a:ext cx="7543800" cy="3886200"/>
          </a:xfrm>
          <a:prstGeom prst="rect">
            <a:avLst/>
          </a:prstGeom>
          <a:noFill/>
          <a:ln>
            <a:noFill/>
          </a:ln>
        </p:spPr>
        <p:txBody>
          <a:bodyPr spcFirstLastPara="1" wrap="square" lIns="91425" tIns="45700" rIns="91425" bIns="45700" anchor="ctr" anchorCtr="0">
            <a:noAutofit/>
          </a:bodyPr>
          <a:lstStyle/>
          <a:p>
            <a:pPr marL="273050" marR="0" lvl="0" indent="-273050" algn="l" rtl="0">
              <a:lnSpc>
                <a:spcPct val="100000"/>
              </a:lnSpc>
              <a:spcBef>
                <a:spcPts val="0"/>
              </a:spcBef>
              <a:spcAft>
                <a:spcPts val="0"/>
              </a:spcAft>
              <a:buClr>
                <a:srgbClr val="AD0101"/>
              </a:buClr>
              <a:buSzPts val="2400"/>
              <a:buFont typeface="Arial"/>
              <a:buChar char="•"/>
            </a:pPr>
            <a:r>
              <a:rPr lang="en-US" sz="2400" b="0" i="0" u="none">
                <a:solidFill>
                  <a:srgbClr val="303030"/>
                </a:solidFill>
                <a:latin typeface="Calibri"/>
                <a:ea typeface="Calibri"/>
                <a:cs typeface="Calibri"/>
                <a:sym typeface="Calibri"/>
              </a:rPr>
              <a:t>We very much look forward to working in partnership with you and your child over the coming year and we thank you for your continued support of our school.</a:t>
            </a:r>
            <a:endParaRPr/>
          </a:p>
          <a:p>
            <a:pPr marL="273050" marR="0" lvl="0" indent="-120650" algn="l" rtl="0">
              <a:lnSpc>
                <a:spcPct val="100000"/>
              </a:lnSpc>
              <a:spcBef>
                <a:spcPts val="480"/>
              </a:spcBef>
              <a:spcAft>
                <a:spcPts val="0"/>
              </a:spcAft>
              <a:buClr>
                <a:schemeClr val="accent1"/>
              </a:buClr>
              <a:buSzPts val="2400"/>
              <a:buFont typeface="Arial"/>
              <a:buNone/>
            </a:pPr>
            <a:endParaRPr sz="2400" b="0" i="0" u="none">
              <a:solidFill>
                <a:srgbClr val="303030"/>
              </a:solidFill>
              <a:latin typeface="Calibri"/>
              <a:ea typeface="Calibri"/>
              <a:cs typeface="Calibri"/>
              <a:sym typeface="Calibri"/>
            </a:endParaRPr>
          </a:p>
        </p:txBody>
      </p:sp>
      <p:pic>
        <p:nvPicPr>
          <p:cNvPr id="224" name="Google Shape;224;p16"/>
          <p:cNvPicPr preferRelativeResize="0"/>
          <p:nvPr/>
        </p:nvPicPr>
        <p:blipFill rotWithShape="1">
          <a:blip r:embed="rId3">
            <a:alphaModFix/>
          </a:blip>
          <a:srcRect/>
          <a:stretch/>
        </p:blipFill>
        <p:spPr>
          <a:xfrm>
            <a:off x="7308850" y="4868862"/>
            <a:ext cx="971550" cy="1209675"/>
          </a:xfrm>
          <a:prstGeom prst="rect">
            <a:avLst/>
          </a:prstGeom>
          <a:noFill/>
          <a:ln>
            <a:noFill/>
          </a:ln>
        </p:spPr>
      </p:pic>
    </p:spTree>
  </p:cSld>
  <p:clrMapOvr>
    <a:masterClrMapping/>
  </p:clrMapOvr>
</p:sld>
</file>

<file path=ppt/theme/theme1.xml><?xml version="1.0" encoding="utf-8"?>
<a:theme xmlns:a="http://schemas.openxmlformats.org/drawingml/2006/main" name="1_NewsPrint">
  <a:themeElements>
    <a:clrScheme name="NewsPrint">
      <a:dk1>
        <a:srgbClr val="000000"/>
      </a:dk1>
      <a:lt1>
        <a:srgbClr val="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ewsPrint">
  <a:themeElements>
    <a:clrScheme name="NewsPrint">
      <a:dk1>
        <a:srgbClr val="000000"/>
      </a:dk1>
      <a:lt1>
        <a:srgbClr val="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1152</Words>
  <Application>Microsoft Office PowerPoint</Application>
  <PresentationFormat>On-screen Show (4:3)</PresentationFormat>
  <Paragraphs>136</Paragraphs>
  <Slides>19</Slides>
  <Notes>19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19</vt:i4>
      </vt:variant>
    </vt:vector>
  </HeadingPairs>
  <TitlesOfParts>
    <vt:vector size="27" baseType="lpstr">
      <vt:lpstr>Arial</vt:lpstr>
      <vt:lpstr>Calibri</vt:lpstr>
      <vt:lpstr>Comic Sans MS</vt:lpstr>
      <vt:lpstr>Impact</vt:lpstr>
      <vt:lpstr>Lucida Sans</vt:lpstr>
      <vt:lpstr>Times New Roman</vt:lpstr>
      <vt:lpstr>1_NewsPrint</vt:lpstr>
      <vt:lpstr>NewsPrint</vt:lpstr>
      <vt:lpstr>PowerPoint Presentation</vt:lpstr>
      <vt:lpstr>PowerPoint Presentation</vt:lpstr>
      <vt:lpstr>Parent Information Meeting</vt:lpstr>
      <vt:lpstr>PowerPoint Presentation</vt:lpstr>
      <vt:lpstr>Curriculum</vt:lpstr>
      <vt:lpstr>Reading</vt:lpstr>
      <vt:lpstr>Reading at home</vt:lpstr>
      <vt:lpstr>PowerPoint Presentation</vt:lpstr>
      <vt:lpstr>Homework</vt:lpstr>
      <vt:lpstr>School Uniform </vt:lpstr>
      <vt:lpstr>Attendance </vt:lpstr>
      <vt:lpstr>Sickness </vt:lpstr>
      <vt:lpstr>e-safety</vt:lpstr>
      <vt:lpstr>Communication</vt:lpstr>
      <vt:lpstr>New email communication</vt:lpstr>
      <vt:lpstr>Playground Safety</vt:lpstr>
      <vt:lpstr>PowerPoint Presentation</vt:lpstr>
      <vt:lpstr>Key Dates</vt:lpstr>
      <vt:lpstr>Partnership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B Ives</cp:lastModifiedBy>
  <cp:revision>2</cp:revision>
  <dcterms:created xsi:type="dcterms:W3CDTF">2006-09-18T15:14:25Z</dcterms:created>
  <dcterms:modified xsi:type="dcterms:W3CDTF">2026-09-09T06:35:40Z</dcterms:modified>
</cp:coreProperties>
</file>